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5"/>
  </p:notesMasterIdLst>
  <p:sldIdLst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53C43-4341-4A41-92AD-A0623C1D48C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AA48A-6726-4CDF-9E55-7D057DBD7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A48A-6726-4CDF-9E55-7D057DBD75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899E4D-6E05-4C44-BD6B-19BDD3458741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AAAD04-F4BB-44AC-BA51-0A26DCBDCD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764704"/>
            <a:ext cx="25562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зовёт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764704"/>
            <a:ext cx="32528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беречь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645024"/>
            <a:ext cx="24737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/>
              <a:t>с</a:t>
            </a:r>
            <a:r>
              <a:rPr lang="ru-RU" sz="8000" dirty="0" smtClean="0"/>
              <a:t>е  </a:t>
            </a:r>
            <a:r>
              <a:rPr lang="ru-RU" sz="8000" dirty="0" err="1" smtClean="0"/>
              <a:t>ть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3573016"/>
            <a:ext cx="31486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/>
              <a:t>в</a:t>
            </a:r>
            <a:r>
              <a:rPr lang="ru-RU" sz="8000" dirty="0" smtClean="0"/>
              <a:t>ид  </a:t>
            </a:r>
            <a:r>
              <a:rPr lang="ru-RU" sz="8000" dirty="0" err="1" smtClean="0"/>
              <a:t>ть</a:t>
            </a:r>
            <a:endParaRPr lang="ru-RU" sz="8000" dirty="0"/>
          </a:p>
        </p:txBody>
      </p:sp>
      <p:sp>
        <p:nvSpPr>
          <p:cNvPr id="7" name="Дуга 6"/>
          <p:cNvSpPr/>
          <p:nvPr/>
        </p:nvSpPr>
        <p:spPr>
          <a:xfrm flipH="1">
            <a:off x="611560" y="908720"/>
            <a:ext cx="1440160" cy="648072"/>
          </a:xfrm>
          <a:prstGeom prst="arc">
            <a:avLst>
              <a:gd name="adj1" fmla="val 10812838"/>
              <a:gd name="adj2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4067944" y="620688"/>
            <a:ext cx="3024336" cy="1008112"/>
          </a:xfrm>
          <a:prstGeom prst="arc">
            <a:avLst>
              <a:gd name="adj1" fmla="val 11101769"/>
              <a:gd name="adj2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1052736"/>
            <a:ext cx="100811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1979712" y="3645024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339752" y="3645024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28184" y="3573016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588224" y="3573016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796136" y="3573016"/>
            <a:ext cx="216024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763688" y="3645024"/>
            <a:ext cx="144016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012160" y="3573016"/>
            <a:ext cx="144016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1547664" y="3645024"/>
            <a:ext cx="216024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15616" y="1916832"/>
            <a:ext cx="5040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716016" y="1916832"/>
            <a:ext cx="5040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475656" y="4797152"/>
            <a:ext cx="5040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796136" y="4725144"/>
            <a:ext cx="5040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372200" y="1916832"/>
            <a:ext cx="8640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03648" y="3645024"/>
            <a:ext cx="6703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я</a:t>
            </a:r>
            <a:endParaRPr lang="ru-RU" sz="8000" dirty="0"/>
          </a:p>
        </p:txBody>
      </p:sp>
      <p:sp>
        <p:nvSpPr>
          <p:cNvPr id="46" name="TextBox 45"/>
          <p:cNvSpPr txBox="1"/>
          <p:nvPr/>
        </p:nvSpPr>
        <p:spPr>
          <a:xfrm>
            <a:off x="5652120" y="3573016"/>
            <a:ext cx="6944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е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6613" y="2276872"/>
            <a:ext cx="82438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Ещё об одной опасности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852936"/>
            <a:ext cx="83488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/>
              <a:t>н</a:t>
            </a:r>
            <a:r>
              <a:rPr lang="ru-RU" sz="8000" dirty="0" smtClean="0"/>
              <a:t>равится    учиться</a:t>
            </a:r>
            <a:endParaRPr lang="ru-RU" sz="8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31840" y="4077072"/>
            <a:ext cx="12241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876256" y="4077072"/>
            <a:ext cx="165618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5896" y="1052736"/>
            <a:ext cx="23118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лица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2696"/>
            <a:ext cx="800270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/>
            <a:r>
              <a:rPr lang="ru-RU" sz="4000" dirty="0" smtClean="0"/>
              <a:t>1. Постановка задачи исследования</a:t>
            </a:r>
          </a:p>
          <a:p>
            <a:pPr marL="1143000" indent="-1143000">
              <a:buAutoNum type="arabicPeriod"/>
            </a:pP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772816"/>
            <a:ext cx="6563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2. Наблюдение </a:t>
            </a:r>
            <a:r>
              <a:rPr lang="ru-RU" sz="4000" dirty="0" smtClean="0"/>
              <a:t>за</a:t>
            </a:r>
            <a:r>
              <a:rPr lang="ru-RU" sz="4000" dirty="0" smtClean="0"/>
              <a:t> </a:t>
            </a:r>
            <a:r>
              <a:rPr lang="ru-RU" sz="4000" dirty="0" smtClean="0"/>
              <a:t>словами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2852936"/>
            <a:ext cx="2440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3. Выводы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005064"/>
            <a:ext cx="4944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4. Составление схемы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852936"/>
            <a:ext cx="83488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/>
              <a:t>н</a:t>
            </a:r>
            <a:r>
              <a:rPr lang="ru-RU" sz="8000" dirty="0" smtClean="0"/>
              <a:t>равится    учиться</a:t>
            </a:r>
            <a:endParaRPr lang="ru-RU" sz="8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31840" y="4077072"/>
            <a:ext cx="12241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876256" y="4077072"/>
            <a:ext cx="165618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5896" y="1052736"/>
            <a:ext cx="23118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лица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908720"/>
            <a:ext cx="1519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м. сущ.</a:t>
            </a:r>
            <a:endParaRPr lang="ru-RU" sz="28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563888" y="2852936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740352" y="2852936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804248" y="2852936"/>
            <a:ext cx="36004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23928" y="2852936"/>
            <a:ext cx="432048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100392" y="2852936"/>
            <a:ext cx="432048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164288" y="2852936"/>
            <a:ext cx="432048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555776" y="3212976"/>
            <a:ext cx="93610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91680" y="2780928"/>
            <a:ext cx="73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 л.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84168" y="2708920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н</a:t>
            </a:r>
            <a:r>
              <a:rPr lang="ru-RU" sz="2800" b="1" dirty="0" smtClean="0"/>
              <a:t>. ф.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4704"/>
            <a:ext cx="93687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Услышав </a:t>
            </a:r>
            <a:r>
              <a:rPr lang="en-US" sz="3600" b="1" dirty="0" smtClean="0"/>
              <a:t>[</a:t>
            </a:r>
            <a:r>
              <a:rPr lang="ru-RU" sz="3600" b="1" dirty="0" err="1" smtClean="0"/>
              <a:t>ца</a:t>
            </a:r>
            <a:r>
              <a:rPr lang="en-US" sz="3600" b="1" dirty="0" smtClean="0"/>
              <a:t>]</a:t>
            </a:r>
            <a:r>
              <a:rPr lang="ru-RU" sz="3600" b="1" dirty="0" smtClean="0"/>
              <a:t> </a:t>
            </a:r>
            <a:r>
              <a:rPr lang="ru-RU" sz="3600" dirty="0" smtClean="0"/>
              <a:t>на конце слова, буду узнавать: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Звуки </a:t>
            </a:r>
            <a:r>
              <a:rPr lang="en-US" sz="3600" b="1" dirty="0"/>
              <a:t>[</a:t>
            </a:r>
            <a:r>
              <a:rPr lang="ru-RU" sz="3600" b="1" dirty="0" err="1" smtClean="0"/>
              <a:t>ца</a:t>
            </a:r>
            <a:r>
              <a:rPr lang="en-US" sz="3600" b="1" dirty="0" smtClean="0"/>
              <a:t>]</a:t>
            </a:r>
            <a:r>
              <a:rPr lang="ru-RU" sz="3600" b="1" dirty="0" smtClean="0"/>
              <a:t> </a:t>
            </a:r>
            <a:r>
              <a:rPr lang="ru-RU" sz="3600" dirty="0" smtClean="0"/>
              <a:t>в                        или нет? 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Если в                      , то в                       или нет?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Если в                      , если в </a:t>
            </a: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915816" y="1772816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63688" y="2348880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63688" y="2924944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08104" y="2924944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4048" y="2348880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71800" y="3068960"/>
            <a:ext cx="0" cy="10801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516216" y="3068960"/>
            <a:ext cx="0" cy="10801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79712" y="4221088"/>
            <a:ext cx="1483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u="sng" dirty="0" smtClean="0"/>
              <a:t>-</a:t>
            </a:r>
            <a:r>
              <a:rPr lang="ru-RU" sz="4800" b="1" u="sng" dirty="0" err="1" smtClean="0"/>
              <a:t>ться</a:t>
            </a:r>
            <a:endParaRPr lang="ru-RU" sz="4800" b="1" u="sng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940152" y="4221088"/>
            <a:ext cx="11742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 smtClean="0"/>
              <a:t>-</a:t>
            </a:r>
            <a:r>
              <a:rPr lang="ru-RU" sz="4800" b="1" u="sng" dirty="0" err="1" smtClean="0"/>
              <a:t>тся</a:t>
            </a:r>
            <a:endParaRPr lang="ru-RU" sz="48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697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Если</a:t>
            </a:r>
            <a:r>
              <a:rPr lang="en-US" sz="3600" b="1" dirty="0" smtClean="0"/>
              <a:t> [</a:t>
            </a:r>
            <a:r>
              <a:rPr lang="ru-RU" sz="3600" b="1" dirty="0" err="1" smtClean="0"/>
              <a:t>ца</a:t>
            </a:r>
            <a:r>
              <a:rPr lang="en-US" sz="3600" b="1" dirty="0" smtClean="0"/>
              <a:t>]</a:t>
            </a:r>
            <a:r>
              <a:rPr lang="ru-RU" sz="3600" dirty="0" smtClean="0"/>
              <a:t> не в глаголе, напишу </a:t>
            </a:r>
            <a:r>
              <a:rPr lang="ru-RU" sz="3600" b="1" dirty="0" err="1" smtClean="0"/>
              <a:t>ца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3059832" y="1268760"/>
            <a:ext cx="1724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глаголе</a:t>
            </a:r>
            <a:endParaRPr lang="ru-RU" sz="36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1844824"/>
            <a:ext cx="1724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глаголе</a:t>
            </a:r>
            <a:endParaRPr lang="ru-RU" sz="36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1844824"/>
            <a:ext cx="202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/>
              <a:t>н</a:t>
            </a:r>
            <a:r>
              <a:rPr lang="ru-RU" sz="3600" i="1" dirty="0" smtClean="0"/>
              <a:t>еопр. </a:t>
            </a:r>
            <a:r>
              <a:rPr lang="ru-RU" sz="3600" i="1" dirty="0"/>
              <a:t>ф</a:t>
            </a:r>
            <a:r>
              <a:rPr lang="ru-RU" sz="3600" i="1" dirty="0" smtClean="0"/>
              <a:t>.</a:t>
            </a:r>
            <a:endParaRPr lang="ru-RU" sz="36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835696" y="2420888"/>
            <a:ext cx="202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/>
              <a:t>н</a:t>
            </a:r>
            <a:r>
              <a:rPr lang="ru-RU" sz="3600" i="1" dirty="0" smtClean="0"/>
              <a:t>еопр. </a:t>
            </a:r>
            <a:r>
              <a:rPr lang="ru-RU" sz="3600" i="1" dirty="0"/>
              <a:t>ф</a:t>
            </a:r>
            <a:r>
              <a:rPr lang="ru-RU" sz="3600" i="1" dirty="0" smtClean="0"/>
              <a:t>.</a:t>
            </a:r>
            <a:endParaRPr lang="ru-RU" sz="36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84168" y="2420888"/>
            <a:ext cx="875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3 л.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620688"/>
            <a:ext cx="48665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[</a:t>
            </a:r>
            <a:r>
              <a:rPr lang="ru-RU" sz="4400" b="1" dirty="0" err="1" smtClean="0"/>
              <a:t>ца</a:t>
            </a:r>
            <a:r>
              <a:rPr lang="en-US" sz="4400" b="1" dirty="0" smtClean="0"/>
              <a:t>]</a:t>
            </a:r>
            <a:r>
              <a:rPr lang="ru-RU" sz="4400" b="1" dirty="0" smtClean="0"/>
              <a:t> </a:t>
            </a:r>
            <a:r>
              <a:rPr lang="ru-RU" sz="4400" dirty="0" smtClean="0"/>
              <a:t>на конце слова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2204864"/>
            <a:ext cx="16828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глагол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2276872"/>
            <a:ext cx="2392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4400" dirty="0" smtClean="0"/>
              <a:t>е глагол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3284984"/>
            <a:ext cx="2435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u="sng" dirty="0"/>
              <a:t>н</a:t>
            </a:r>
            <a:r>
              <a:rPr lang="ru-RU" sz="4400" i="1" u="sng" dirty="0" smtClean="0"/>
              <a:t>еопр. ф.</a:t>
            </a:r>
            <a:endParaRPr lang="ru-RU" sz="4400" i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3563888" y="3284984"/>
            <a:ext cx="10294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u="sng" dirty="0" smtClean="0"/>
              <a:t>3 л.</a:t>
            </a:r>
            <a:endParaRPr lang="ru-RU" sz="4400" i="1" u="sng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403648" y="4149080"/>
            <a:ext cx="0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995936" y="4149080"/>
            <a:ext cx="0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164288" y="3140968"/>
            <a:ext cx="0" cy="20162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3568" y="5445224"/>
            <a:ext cx="1443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u="sng" dirty="0" smtClean="0"/>
              <a:t>-</a:t>
            </a:r>
            <a:r>
              <a:rPr lang="ru-RU" sz="4000" i="1" u="sng" dirty="0" err="1" smtClean="0"/>
              <a:t>ться</a:t>
            </a:r>
            <a:endParaRPr lang="ru-RU" sz="4000" i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6660232" y="5373216"/>
            <a:ext cx="877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u="sng" dirty="0" smtClean="0"/>
              <a:t>-</a:t>
            </a:r>
            <a:r>
              <a:rPr lang="ru-RU" sz="4000" i="1" u="sng" dirty="0" err="1" smtClean="0"/>
              <a:t>ца</a:t>
            </a:r>
            <a:endParaRPr lang="ru-RU" sz="4000" i="1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3347864" y="5445224"/>
            <a:ext cx="1204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u="sng" dirty="0" smtClean="0"/>
              <a:t>-</a:t>
            </a:r>
            <a:r>
              <a:rPr lang="ru-RU" sz="4000" i="1" u="sng" dirty="0" err="1" smtClean="0"/>
              <a:t>тся</a:t>
            </a:r>
            <a:endParaRPr lang="ru-RU" sz="40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a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908720"/>
            <a:ext cx="885698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Лучшие качели – гибкие лианы.</a:t>
            </a:r>
          </a:p>
          <a:p>
            <a:r>
              <a:rPr lang="ru-RU" sz="4800" dirty="0" smtClean="0"/>
              <a:t>Это с колыбели знают обезьяны.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348880"/>
            <a:ext cx="8856984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Кто </a:t>
            </a:r>
            <a:r>
              <a:rPr lang="ru-RU" sz="6000" dirty="0" smtClean="0"/>
              <a:t>весь век </a:t>
            </a:r>
            <a:r>
              <a:rPr lang="ru-RU" sz="6000" dirty="0" err="1" smtClean="0"/>
              <a:t>качае</a:t>
            </a:r>
            <a:r>
              <a:rPr lang="en-US" sz="6000" dirty="0" smtClean="0"/>
              <a:t>[</a:t>
            </a:r>
            <a:r>
              <a:rPr lang="ru-RU" sz="6000" dirty="0" err="1" smtClean="0"/>
              <a:t>ца</a:t>
            </a:r>
            <a:r>
              <a:rPr lang="en-US" sz="6000" dirty="0" smtClean="0"/>
              <a:t>]</a:t>
            </a:r>
            <a:r>
              <a:rPr lang="ru-RU" sz="6000" dirty="0" smtClean="0"/>
              <a:t>,</a:t>
            </a:r>
            <a:endParaRPr lang="ru-RU" sz="6000" dirty="0" smtClean="0"/>
          </a:p>
          <a:p>
            <a:r>
              <a:rPr lang="ru-RU" sz="6000" dirty="0" smtClean="0"/>
              <a:t>Да-да-да!</a:t>
            </a:r>
          </a:p>
          <a:p>
            <a:r>
              <a:rPr lang="ru-RU" sz="6000" dirty="0" smtClean="0"/>
              <a:t>Не </a:t>
            </a:r>
            <a:r>
              <a:rPr lang="ru-RU" sz="6000" dirty="0" smtClean="0"/>
              <a:t> может </a:t>
            </a:r>
            <a:r>
              <a:rPr lang="ru-RU" sz="6000" dirty="0" err="1" smtClean="0"/>
              <a:t>огорча</a:t>
            </a:r>
            <a:r>
              <a:rPr lang="en-US" sz="6000" dirty="0" smtClean="0"/>
              <a:t>[</a:t>
            </a:r>
            <a:r>
              <a:rPr lang="ru-RU" sz="6000" dirty="0" err="1" smtClean="0"/>
              <a:t>ца</a:t>
            </a:r>
            <a:r>
              <a:rPr lang="en-US" sz="6000" dirty="0" smtClean="0"/>
              <a:t>]</a:t>
            </a:r>
            <a:endParaRPr lang="ru-RU" sz="6000" dirty="0" smtClean="0"/>
          </a:p>
          <a:p>
            <a:r>
              <a:rPr lang="ru-RU" sz="6000" dirty="0" smtClean="0"/>
              <a:t>Никогда</a:t>
            </a:r>
            <a:r>
              <a:rPr lang="en-US" sz="6000" dirty="0" smtClean="0"/>
              <a:t>!</a:t>
            </a:r>
            <a:endParaRPr lang="ru-RU" sz="6000" dirty="0" smtClean="0"/>
          </a:p>
        </p:txBody>
      </p:sp>
      <p:pic>
        <p:nvPicPr>
          <p:cNvPr id="5" name="Рисунок 4" descr="8225071-funny-monkey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0122" y="4797152"/>
            <a:ext cx="1683878" cy="1872207"/>
          </a:xfrm>
          <a:prstGeom prst="cube">
            <a:avLst/>
          </a:prstGeom>
        </p:spPr>
      </p:pic>
      <p:pic>
        <p:nvPicPr>
          <p:cNvPr id="6" name="Рисунок 5" descr="MonkeyFa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5085184"/>
            <a:ext cx="1472828" cy="15874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8184" y="2348880"/>
            <a:ext cx="122413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тся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4149080"/>
            <a:ext cx="158417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ться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4077072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</a:t>
            </a:r>
            <a:r>
              <a:rPr lang="ru-RU" sz="2800" b="1" dirty="0" smtClean="0"/>
              <a:t>. ф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276872"/>
            <a:ext cx="73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 л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300192" y="3284984"/>
            <a:ext cx="10081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940152" y="5085184"/>
            <a:ext cx="13681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752186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1.Что узнали?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2.Чему научились?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3.Что повторили?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4.Над чем следует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поработать?</a:t>
            </a: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183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Тема Office</vt:lpstr>
      <vt:lpstr>Литейная</vt:lpstr>
      <vt:lpstr>Официальная</vt:lpstr>
      <vt:lpstr>Аспект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Sanchess</dc:creator>
  <cp:lastModifiedBy>Александр</cp:lastModifiedBy>
  <cp:revision>20</cp:revision>
  <dcterms:created xsi:type="dcterms:W3CDTF">2013-01-19T18:33:28Z</dcterms:created>
  <dcterms:modified xsi:type="dcterms:W3CDTF">2013-01-20T21:41:35Z</dcterms:modified>
</cp:coreProperties>
</file>