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9D1-C7DF-41AA-9C2A-4151184D9223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4A25-632F-46DA-876B-9229FD646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9D1-C7DF-41AA-9C2A-4151184D9223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4A25-632F-46DA-876B-9229FD646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9D1-C7DF-41AA-9C2A-4151184D9223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4A25-632F-46DA-876B-9229FD646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9D1-C7DF-41AA-9C2A-4151184D9223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4A25-632F-46DA-876B-9229FD646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9D1-C7DF-41AA-9C2A-4151184D9223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4A25-632F-46DA-876B-9229FD646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9D1-C7DF-41AA-9C2A-4151184D9223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4A25-632F-46DA-876B-9229FD646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9D1-C7DF-41AA-9C2A-4151184D9223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4A25-632F-46DA-876B-9229FD646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9D1-C7DF-41AA-9C2A-4151184D9223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4A25-632F-46DA-876B-9229FD646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9D1-C7DF-41AA-9C2A-4151184D9223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4A25-632F-46DA-876B-9229FD646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9D1-C7DF-41AA-9C2A-4151184D9223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4A25-632F-46DA-876B-9229FD646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9D1-C7DF-41AA-9C2A-4151184D9223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4A25-632F-46DA-876B-9229FD646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839D1-C7DF-41AA-9C2A-4151184D9223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84A25-632F-46DA-876B-9229FD646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ЛЕМУРЫ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ДОКЛАД ГОРДИЕВСКОГО БОГДАНА</a:t>
            </a:r>
          </a:p>
          <a:p>
            <a:r>
              <a:rPr lang="ru-RU" dirty="0" smtClean="0"/>
              <a:t>3 «А»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ПОЯВИЛИСЬ ЛЕМУРЫ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2276872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Многие думают что лемуры родом из Мадагаскара.  Но по точке зрения ученых нечего подобного. На самом деле первые лемуры родом из древнейшего материка Гондвана, что означает, что лемуры еще существовали в эру динозавров.</a:t>
            </a:r>
          </a:p>
          <a:p>
            <a:r>
              <a:rPr lang="ru-RU" sz="2400" dirty="0" smtClean="0"/>
              <a:t> После того как метеор разделил Гондвану на части, вместе с Мадагаскаром ели выжившие лемуры поплыли с островом.</a:t>
            </a:r>
          </a:p>
          <a:p>
            <a:r>
              <a:rPr lang="ru-RU" sz="2400" dirty="0" smtClean="0"/>
              <a:t>Также лемуры занесены в Красную Книгу.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7384"/>
            <a:ext cx="7772400" cy="1470025"/>
          </a:xfrm>
        </p:spPr>
        <p:txBody>
          <a:bodyPr/>
          <a:lstStyle/>
          <a:p>
            <a:r>
              <a:rPr lang="ru-RU" dirty="0" smtClean="0"/>
              <a:t> МЫШИНЫЕ ЛЕМУРЫ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861048"/>
            <a:ext cx="6400800" cy="17526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Documents and Settings\компьютер\Рабочий стол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2638492" cy="2027460"/>
          </a:xfrm>
          <a:prstGeom prst="rect">
            <a:avLst/>
          </a:prstGeom>
          <a:noFill/>
        </p:spPr>
      </p:pic>
      <p:pic>
        <p:nvPicPr>
          <p:cNvPr id="1027" name="Picture 3" descr="C:\Documents and Settings\компьютер\Рабочий стол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340768"/>
            <a:ext cx="2104908" cy="20882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1560" y="3645024"/>
            <a:ext cx="78488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Одни из самых удивительных пород лемуров – мышиные лемуры. Потому что при голодание они впадают в спячку на 4-5 месяца.</a:t>
            </a:r>
          </a:p>
          <a:p>
            <a:r>
              <a:rPr lang="ru-RU" sz="2400" dirty="0" smtClean="0"/>
              <a:t>Так же обычно мышиные лемуры активны ночью.</a:t>
            </a:r>
          </a:p>
          <a:p>
            <a:r>
              <a:rPr lang="ru-RU" sz="2400" dirty="0" smtClean="0"/>
              <a:t>Самок они привлекают специальными звуками, которые просто так человеку не услышать.</a:t>
            </a:r>
          </a:p>
          <a:p>
            <a:r>
              <a:rPr lang="ru-RU" sz="2400" dirty="0" smtClean="0"/>
              <a:t>Питаются они листьями и фруктами.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43408"/>
            <a:ext cx="7772400" cy="1467594"/>
          </a:xfrm>
        </p:spPr>
        <p:txBody>
          <a:bodyPr/>
          <a:lstStyle/>
          <a:p>
            <a:r>
              <a:rPr lang="ru-RU" dirty="0" smtClean="0"/>
              <a:t>ЛЕМУРЫ РУКОНОЖКИ</a:t>
            </a:r>
            <a:endParaRPr lang="ru-RU" dirty="0"/>
          </a:p>
        </p:txBody>
      </p:sp>
      <p:pic>
        <p:nvPicPr>
          <p:cNvPr id="2050" name="Picture 2" descr="C:\Documents and Settings\компьютер\Рабочий стол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836712"/>
            <a:ext cx="1584176" cy="2534682"/>
          </a:xfrm>
          <a:prstGeom prst="rect">
            <a:avLst/>
          </a:prstGeom>
          <a:noFill/>
        </p:spPr>
      </p:pic>
      <p:pic>
        <p:nvPicPr>
          <p:cNvPr id="2051" name="Picture 3" descr="C:\Documents and Settings\компьютер\Рабочий стол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836712"/>
            <a:ext cx="1706116" cy="251669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03648" y="3212976"/>
            <a:ext cx="69847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Руконожка – один из самых первых пород лемуров.</a:t>
            </a:r>
          </a:p>
          <a:p>
            <a:r>
              <a:rPr lang="ru-RU" sz="2400" dirty="0" smtClean="0"/>
              <a:t>Также как и мышиные лемуры руконожки  ночные животные.</a:t>
            </a:r>
          </a:p>
          <a:p>
            <a:r>
              <a:rPr lang="ru-RU" sz="2400" dirty="0" smtClean="0"/>
              <a:t>У руконожки есть свои отличья – его средний палец достигает 14см, а это не просто так. Он им нужен для того что бы стукать по деревьям как дятел,  и есть вредных личинок. А так же их палец предназначен для того, что бы стукать по кокосам, и наслаждаться  кокосовым соком.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71400"/>
            <a:ext cx="7772400" cy="1470025"/>
          </a:xfrm>
        </p:spPr>
        <p:txBody>
          <a:bodyPr/>
          <a:lstStyle/>
          <a:p>
            <a:r>
              <a:rPr lang="ru-RU" dirty="0" smtClean="0"/>
              <a:t>ЛЕМУРЫ ИНДРИ</a:t>
            </a:r>
            <a:endParaRPr lang="ru-RU" dirty="0"/>
          </a:p>
        </p:txBody>
      </p:sp>
      <p:pic>
        <p:nvPicPr>
          <p:cNvPr id="3074" name="Picture 2" descr="C:\Documents and Settings\компьютер\Рабочий стол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150467"/>
            <a:ext cx="3272085" cy="2638573"/>
          </a:xfrm>
          <a:prstGeom prst="rect">
            <a:avLst/>
          </a:prstGeom>
          <a:noFill/>
        </p:spPr>
      </p:pic>
      <p:pic>
        <p:nvPicPr>
          <p:cNvPr id="3075" name="Picture 3" descr="C:\Documents and Settings\компьютер\Рабочий стол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5" y="1196752"/>
            <a:ext cx="4410986" cy="259228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7544" y="4005064"/>
            <a:ext cx="76328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Индри</a:t>
            </a:r>
            <a:r>
              <a:rPr lang="ru-RU" sz="2400" dirty="0" smtClean="0"/>
              <a:t> – одни из самых больших лемуров в мире. Их высота достигает от 60см до 90см.</a:t>
            </a:r>
          </a:p>
          <a:p>
            <a:r>
              <a:rPr lang="ru-RU" sz="2400" dirty="0" err="1" smtClean="0"/>
              <a:t>Индри</a:t>
            </a:r>
            <a:r>
              <a:rPr lang="ru-RU" sz="2400" dirty="0" smtClean="0"/>
              <a:t> обычно живут на деревьях, а спускаются на землю очень редко.</a:t>
            </a:r>
          </a:p>
          <a:p>
            <a:r>
              <a:rPr lang="ru-RU" sz="2400" dirty="0" err="1" smtClean="0"/>
              <a:t>Индри</a:t>
            </a:r>
            <a:r>
              <a:rPr lang="ru-RU" sz="2400" dirty="0" smtClean="0"/>
              <a:t> питаются в основном листьями, реже фруктами.</a:t>
            </a:r>
          </a:p>
          <a:p>
            <a:r>
              <a:rPr lang="ru-RU" sz="2400" dirty="0" smtClean="0"/>
              <a:t>Слово «</a:t>
            </a:r>
            <a:r>
              <a:rPr lang="ru-RU" sz="2400" dirty="0" err="1" smtClean="0"/>
              <a:t>индри</a:t>
            </a:r>
            <a:r>
              <a:rPr lang="ru-RU" sz="2400" dirty="0" smtClean="0"/>
              <a:t>» означает на местном языке «вот он».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99392"/>
            <a:ext cx="7772400" cy="1470025"/>
          </a:xfrm>
        </p:spPr>
        <p:txBody>
          <a:bodyPr/>
          <a:lstStyle/>
          <a:p>
            <a:r>
              <a:rPr lang="ru-RU" dirty="0" smtClean="0"/>
              <a:t>КОШАЧЬИ ЛЕМУРЫ</a:t>
            </a:r>
            <a:endParaRPr lang="ru-RU" dirty="0"/>
          </a:p>
        </p:txBody>
      </p:sp>
      <p:pic>
        <p:nvPicPr>
          <p:cNvPr id="4098" name="Picture 2" descr="C:\Documents and Settings\компьютер\Рабочий стол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8559" y="1052736"/>
            <a:ext cx="3151393" cy="2084617"/>
          </a:xfrm>
          <a:prstGeom prst="rect">
            <a:avLst/>
          </a:prstGeom>
          <a:noFill/>
        </p:spPr>
      </p:pic>
      <p:pic>
        <p:nvPicPr>
          <p:cNvPr id="4099" name="Picture 3" descr="C:\Documents and Settings\компьютер\Рабочий стол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124744"/>
            <a:ext cx="3146269" cy="20882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15616" y="3212976"/>
            <a:ext cx="72728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Кошачьи лемуры – очень стройные лемуры.</a:t>
            </a:r>
          </a:p>
          <a:p>
            <a:r>
              <a:rPr lang="ru-RU" sz="2400" dirty="0" smtClean="0"/>
              <a:t>По величине сходны с кошкой.</a:t>
            </a:r>
          </a:p>
          <a:p>
            <a:r>
              <a:rPr lang="ru-RU" sz="2400" dirty="0" smtClean="0"/>
              <a:t>Кошачьи лемуры ходят по группам, где то по 20-30 особей. Их хвост служит для определения сотрудников или чужаков. В основном в группах царит самка.</a:t>
            </a:r>
          </a:p>
          <a:p>
            <a:r>
              <a:rPr lang="ru-RU" sz="2400" dirty="0" smtClean="0"/>
              <a:t>К чужакам они очень агрессивны.   </a:t>
            </a:r>
          </a:p>
          <a:p>
            <a:r>
              <a:rPr lang="ru-RU" sz="2400" dirty="0" smtClean="0"/>
              <a:t>Питаются они фруктами, листьями, реже насекомыми.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315416"/>
            <a:ext cx="7772400" cy="1470025"/>
          </a:xfrm>
        </p:spPr>
        <p:txBody>
          <a:bodyPr/>
          <a:lstStyle/>
          <a:p>
            <a:r>
              <a:rPr lang="ru-RU" dirty="0" smtClean="0"/>
              <a:t>ГИГАНТСКИЙ ЛЕМУР</a:t>
            </a:r>
            <a:endParaRPr lang="ru-RU" dirty="0"/>
          </a:p>
        </p:txBody>
      </p:sp>
      <p:pic>
        <p:nvPicPr>
          <p:cNvPr id="5122" name="Picture 2" descr="C:\Documents and Settings\компьютер\Рабочий стол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2650" y="980728"/>
            <a:ext cx="3943350" cy="2376264"/>
          </a:xfrm>
          <a:prstGeom prst="rect">
            <a:avLst/>
          </a:prstGeom>
          <a:noFill/>
        </p:spPr>
      </p:pic>
      <p:pic>
        <p:nvPicPr>
          <p:cNvPr id="5123" name="Picture 3" descr="C:\Documents and Settings\компьютер\Рабочий стол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7" y="980728"/>
            <a:ext cx="2808312" cy="22322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3645024"/>
            <a:ext cx="70567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2000-ном году археологи нашли руины, и отправили на исследования ДНК ученым. ДНК показало ,что это кости лемура, который обитал вместе с динозаврами. Еще одни исследования показали, что это существо достигает в высоту 3м.</a:t>
            </a:r>
          </a:p>
          <a:p>
            <a:r>
              <a:rPr lang="ru-RU" sz="2400" dirty="0" smtClean="0"/>
              <a:t>Но, после падения метеора, конечно гигантский лемур умер.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4624"/>
            <a:ext cx="7772400" cy="1470025"/>
          </a:xfrm>
        </p:spPr>
        <p:txBody>
          <a:bodyPr/>
          <a:lstStyle/>
          <a:p>
            <a:r>
              <a:rPr lang="ru-RU" dirty="0" smtClean="0"/>
              <a:t>СПАСИБО ЗА </a:t>
            </a:r>
            <a:r>
              <a:rPr lang="ru-RU" dirty="0" smtClean="0"/>
              <a:t>ПРОСМОТР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6146" name="Picture 2" descr="C:\Documents and Settings\компьютер\Рабочий стол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3942" y="1484784"/>
            <a:ext cx="5418604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375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ЛЕМУРЫ</vt:lpstr>
      <vt:lpstr>КАК ПОЯВИЛИСЬ ЛЕМУРЫ</vt:lpstr>
      <vt:lpstr> МЫШИНЫЕ ЛЕМУРЫ</vt:lpstr>
      <vt:lpstr>ЛЕМУРЫ РУКОНОЖКИ</vt:lpstr>
      <vt:lpstr>ЛЕМУРЫ ИНДРИ</vt:lpstr>
      <vt:lpstr>КОШАЧЬИ ЛЕМУРЫ</vt:lpstr>
      <vt:lpstr>ГИГАНТСКИЙ ЛЕМУР</vt:lpstr>
      <vt:lpstr>СПАСИБО ЗА ПРОСМОТР!</vt:lpstr>
    </vt:vector>
  </TitlesOfParts>
  <Company>WRhm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ЛИМУРЫ</dc:title>
  <dc:creator>Компьютер</dc:creator>
  <cp:lastModifiedBy>User</cp:lastModifiedBy>
  <cp:revision>45</cp:revision>
  <dcterms:created xsi:type="dcterms:W3CDTF">2013-03-08T08:27:06Z</dcterms:created>
  <dcterms:modified xsi:type="dcterms:W3CDTF">2013-03-11T08:48:14Z</dcterms:modified>
</cp:coreProperties>
</file>