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3" r:id="rId6"/>
    <p:sldId id="259" r:id="rId7"/>
    <p:sldId id="262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Tm="1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1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1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Tm="1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955D6E1-5938-4F8C-AF3D-BEF8CD15DE31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734EB4F-54D1-4AEC-8C49-DACC60212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200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815290" cy="2957532"/>
          </a:xfrm>
        </p:spPr>
        <p:txBody>
          <a:bodyPr anchor="t"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Мастер класс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технике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гофроквиллинга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ученицы 4 класса «В»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Архиповой Лизы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учениками 3 класса «А»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5429264"/>
            <a:ext cx="7473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Совместный проект учителей </a:t>
            </a:r>
            <a:r>
              <a:rPr lang="ru-RU" sz="2000" dirty="0" err="1" smtClean="0">
                <a:solidFill>
                  <a:srgbClr val="FFFF00"/>
                </a:solidFill>
              </a:rPr>
              <a:t>Благовой</a:t>
            </a:r>
            <a:r>
              <a:rPr lang="ru-RU" sz="2000" dirty="0" smtClean="0">
                <a:solidFill>
                  <a:srgbClr val="FFFF00"/>
                </a:solidFill>
              </a:rPr>
              <a:t> Н.А. и </a:t>
            </a:r>
            <a:r>
              <a:rPr lang="ru-RU" sz="2000" dirty="0" err="1" smtClean="0">
                <a:solidFill>
                  <a:srgbClr val="FFFF00"/>
                </a:solidFill>
              </a:rPr>
              <a:t>Крадиновой</a:t>
            </a:r>
            <a:r>
              <a:rPr lang="ru-RU" sz="2000" dirty="0" smtClean="0">
                <a:solidFill>
                  <a:srgbClr val="FFFF00"/>
                </a:solidFill>
              </a:rPr>
              <a:t> Е.В.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6615130" cy="85723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 наступлением весны!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5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5308" y="1872639"/>
            <a:ext cx="2979725" cy="2234794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6295442" y="3991574"/>
            <a:ext cx="2786082" cy="2089562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IMG_00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765214" y="2735456"/>
            <a:ext cx="3595712" cy="2696784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53536"/>
            <a:ext cx="482918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Начало работы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517894" y="2553884"/>
            <a:ext cx="3286148" cy="2464611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798220" y="2559839"/>
            <a:ext cx="3333773" cy="2500330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Надо нарезать полоски бумаги.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786058"/>
            <a:ext cx="3348033" cy="2511025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46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89935" y="2214554"/>
            <a:ext cx="2592270" cy="3457580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53536"/>
            <a:ext cx="4972056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Работа закипела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1"/>
            <a:ext cx="3429024" cy="2571768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1" y="3929066"/>
            <a:ext cx="3209948" cy="2407461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928934"/>
            <a:ext cx="3326347" cy="2494760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19690" y="1500174"/>
            <a:ext cx="3305199" cy="2478899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642910" y="714356"/>
            <a:ext cx="40689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Полоски готовы.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Вот сколько!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53536"/>
            <a:ext cx="4400552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Первые итоги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_00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937692" y="1687598"/>
            <a:ext cx="3213899" cy="2410424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Содержимое 6" descr="IMG_00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719536" y="2323408"/>
            <a:ext cx="3467907" cy="2600930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642910" y="1285860"/>
            <a:ext cx="3429026" cy="2571770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43451" y="2786058"/>
            <a:ext cx="3516848" cy="2637636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429124" y="785794"/>
            <a:ext cx="40564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Пока не поняли,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 что получилось.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53536"/>
            <a:ext cx="4757742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 у нас вот так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4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68375" y="2046279"/>
            <a:ext cx="3225828" cy="2419371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4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871245" y="2701127"/>
            <a:ext cx="3321079" cy="2490809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0"/>
            <a:ext cx="4329114" cy="92867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Итоги работы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IMG_005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26188" y="631012"/>
            <a:ext cx="2762270" cy="2071702"/>
          </a:xfrm>
          <a:prstGeom prst="rect">
            <a:avLst/>
          </a:prstGeom>
          <a:ln w="228600" cap="sq" cmpd="thickThin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_00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209553" y="3933926"/>
            <a:ext cx="2896403" cy="2172302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IMG_0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762369" y="1595425"/>
            <a:ext cx="3048022" cy="2286016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IMG_00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6286516" y="4000500"/>
            <a:ext cx="2857488" cy="2143116"/>
          </a:xfrm>
          <a:prstGeom prst="rect">
            <a:avLst/>
          </a:prstGeom>
          <a:ln w="228600" cap="sq" cmpd="thickThin">
            <a:gradFill flip="none" rotWithShape="1">
              <a:path path="shape">
                <a:fillToRect l="50000" t="50000" r="50000" b="50000"/>
              </a:path>
              <a:tileRect/>
            </a:gra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109</TotalTime>
  <Words>49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Мастер класс по технике гофроквиллинга ученицы 4 класса «В» Архиповой Лизы с учениками 3 класса «А»</vt:lpstr>
      <vt:lpstr>Начало работы</vt:lpstr>
      <vt:lpstr>Надо нарезать полоски бумаги.</vt:lpstr>
      <vt:lpstr>Работа закипела</vt:lpstr>
      <vt:lpstr>Слайд 5</vt:lpstr>
      <vt:lpstr>Первые итоги</vt:lpstr>
      <vt:lpstr>Слайд 7</vt:lpstr>
      <vt:lpstr>А у нас вот так</vt:lpstr>
      <vt:lpstr>Итоги работы</vt:lpstr>
      <vt:lpstr>С наступлением весны!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технике гофроквилинга ученицы 4 класса «В» Архиповой Лизы с учениками 3 класса «А»</dc:title>
  <dc:creator>Admin</dc:creator>
  <cp:lastModifiedBy>Admin</cp:lastModifiedBy>
  <cp:revision>16</cp:revision>
  <dcterms:created xsi:type="dcterms:W3CDTF">2012-02-25T15:24:43Z</dcterms:created>
  <dcterms:modified xsi:type="dcterms:W3CDTF">2013-03-26T18:01:49Z</dcterms:modified>
</cp:coreProperties>
</file>