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9" r:id="rId3"/>
    <p:sldId id="257" r:id="rId4"/>
    <p:sldId id="258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009" autoAdjust="0"/>
  </p:normalViewPr>
  <p:slideViewPr>
    <p:cSldViewPr>
      <p:cViewPr>
        <p:scale>
          <a:sx n="33" d="100"/>
          <a:sy n="33" d="100"/>
        </p:scale>
        <p:origin x="-2436" y="-37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7CDB21-BC91-4FB1-A1F2-EF7D35C32A03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689F6-AC42-4E56-8E84-9E58A1B3B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492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689F6-AC42-4E56-8E84-9E58A1B3BAB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099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689F6-AC42-4E56-8E84-9E58A1B3BAB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58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5CEF23-03CF-44BA-B668-BB19D50966D0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0EA8C2A-DD94-4C89-8BB3-E0A44936A1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hidden"/>
        <p:txBody>
          <a:bodyPr/>
          <a:lstStyle/>
          <a:p>
            <a:r>
              <a:rPr lang="ru-RU" dirty="0" smtClean="0"/>
              <a:t>Мини-исследование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76159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«Выражение истинной красоты человека в романе Л. Н. Толстого  </a:t>
            </a:r>
          </a:p>
          <a:p>
            <a:r>
              <a:rPr lang="ru-RU" sz="3600" b="1" dirty="0" smtClean="0"/>
              <a:t>«Война и мир»</a:t>
            </a:r>
          </a:p>
        </p:txBody>
      </p:sp>
    </p:spTree>
    <p:extLst>
      <p:ext uri="{BB962C8B-B14F-4D97-AF65-F5344CB8AC3E}">
        <p14:creationId xmlns:p14="http://schemas.microsoft.com/office/powerpoint/2010/main" val="377848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Наташа Ростова- воплощение истинной красоты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rgbClr val="C00000"/>
                </a:solidFill>
                <a:cs typeface="Aharoni" pitchFamily="2" charset="-79"/>
              </a:rPr>
              <a:t>Наташа — любимая героиня Толстого, в ней он воплотил лучшие женские качества: доброту, одухотворенность, непосредственность и искренность. Внешне героиня Толстого некрасива, но этого как будто и нет. Наташа обладает способностью пробуждать в людях лучшее, возвращать им надежду. Ее встреча с Андреем Болконским во многом была предопределена, несмотря на то, что во многом они разные. Наташа живет сердцем, князь Андрей — разумом. Но, несмотря на это, они полюбили друг друга.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C00000"/>
                </a:solidFill>
                <a:cs typeface="Aharoni" pitchFamily="2" charset="-79"/>
              </a:rPr>
              <a:t>Потому что любовь способна подчинить себе разум, она дарит счастье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8746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Сущность её жизни – любовь…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6832"/>
            <a:ext cx="8075240" cy="4464496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«Сущность ее жизни — любовь», — сказано автором о героине. Любовь, которая не нуждается в самопожертвовании, как у Сони, которая не только требует постоянного проявления, удовлетворения, но и дает неизмеримо много, пробуждает лучшее в душах других людей: после встречи с Наташей в Отрадном, нечаянно услышав, как взволнована она красотой лунной ночи, князь Андрей вдруг вспоминает все лучшие минуты своей жизни; от ее благодарного взгляда Пьер чувствует себя счастливым и обновленным</a:t>
            </a:r>
            <a:r>
              <a:rPr lang="ru-RU" b="1" i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17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Женский долг –семейный очаг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853136"/>
          </a:xfrm>
        </p:spPr>
        <p:txBody>
          <a:bodyPr/>
          <a:lstStyle/>
          <a:p>
            <a:pPr marL="0" lvl="0" indent="0" algn="ctr" defTabSz="457200"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None/>
            </a:pPr>
            <a:r>
              <a:rPr lang="ru-RU" sz="2000" b="1" dirty="0" smtClean="0">
                <a:solidFill>
                  <a:srgbClr val="EA157A"/>
                </a:solidFill>
                <a:latin typeface="Verdana"/>
              </a:rPr>
              <a:t>Выйдя </a:t>
            </a:r>
            <a:r>
              <a:rPr lang="ru-RU" sz="2000" b="1" dirty="0">
                <a:solidFill>
                  <a:srgbClr val="EA157A"/>
                </a:solidFill>
                <a:latin typeface="Verdana"/>
              </a:rPr>
              <a:t>замуж за Пьера, она исполнила свой женский долг, пусть даже растеряв прежний душевный огонь. «Черты ее лица имели теперь выражение спокойной мягкости и ясности. Теперь часто видно было одно ее лицо и тело, а души совсем не было видно... Очень редко зажигался теперь в ней прежний огонь».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556793"/>
            <a:ext cx="4219723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394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ru-RU" dirty="0" smtClean="0"/>
              <a:t>Красота истинная и ложная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772816"/>
            <a:ext cx="4402832" cy="4536544"/>
          </a:xfrm>
          <a:solidFill>
            <a:srgbClr val="92D050"/>
          </a:solidFill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Толстой показывает, что красота, ничем не одухотворенная и бездушная, отталкивает. У красоты должна быть фантазия,  должна быть душа, многое еще должно быть, чтобы перед всем этим прекрасным в совокупности падали ниц миллионы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7" descr="11355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87658" y="1628800"/>
            <a:ext cx="384772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85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Торжество </a:t>
            </a:r>
            <a:r>
              <a:rPr lang="ru-RU" dirty="0">
                <a:solidFill>
                  <a:srgbClr val="FF0000"/>
                </a:solidFill>
              </a:rPr>
              <a:t>одухотворенной  красоты!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Ее живость, ум, грация, обаяние, заразительный смех увлекают князя Андрея, Пьера… Снова торжество одухотворенной  красоты! Наташу, естественную, непосредственную, невозможность не полюбить… и люди тянутся к ней, потому что она –  воплощение той истинной красоты, которая очаровывает, притягивает, пробуждает чувства. Ее красота – шарм, обаяние,  искренность. </a:t>
            </a:r>
          </a:p>
        </p:txBody>
      </p:sp>
    </p:spTree>
    <p:extLst>
      <p:ext uri="{BB962C8B-B14F-4D97-AF65-F5344CB8AC3E}">
        <p14:creationId xmlns:p14="http://schemas.microsoft.com/office/powerpoint/2010/main" val="246052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Мир  </a:t>
            </a:r>
            <a:r>
              <a:rPr lang="ru-RU" dirty="0">
                <a:solidFill>
                  <a:srgbClr val="FF0000"/>
                </a:solidFill>
              </a:rPr>
              <a:t>гармонии и </a:t>
            </a:r>
            <a:r>
              <a:rPr lang="ru-RU" dirty="0" smtClean="0">
                <a:solidFill>
                  <a:srgbClr val="FF0000"/>
                </a:solidFill>
              </a:rPr>
              <a:t>красоты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556792"/>
            <a:ext cx="4680520" cy="530120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92D050"/>
                </a:solidFill>
              </a:rPr>
              <a:t>Судьба Наташи Ростовой раскрывает взгляды Толстого на роль женщины в обществе. Высшее её призвание и назначение … в материнстве, в воспитании детей, ибо именно женщина является хранительницей семейных уставов, тем светлым и добрым началам, которые ведёт мир к гармонии и красоте.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40768"/>
            <a:ext cx="3751079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52818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Вывод</a:t>
            </a:r>
            <a:endParaRPr lang="ru-RU" sz="3600" dirty="0" smtClean="0">
              <a:latin typeface="Boyarsky" pitchFamily="33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Таким образом,  истинная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ложная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красота –понятия несовместимые.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Слово “истинная” образовано от существительного истина, то есть то, что принято всеми. Истинная красота-это внутренняя красота. А что же такое ложная красота? Это внешность, которая так часто бывает обманчива.</a:t>
            </a:r>
          </a:p>
        </p:txBody>
      </p:sp>
    </p:spTree>
    <p:extLst>
      <p:ext uri="{BB962C8B-B14F-4D97-AF65-F5344CB8AC3E}">
        <p14:creationId xmlns:p14="http://schemas.microsoft.com/office/powerpoint/2010/main" val="375142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Призвать молодое поколение посмотреть реальными глазами на истинную и ложную красоту,</a:t>
            </a:r>
          </a:p>
          <a:p>
            <a:r>
              <a:rPr lang="ru-RU" sz="3200" b="1" dirty="0" smtClean="0"/>
              <a:t>Призвать их понимать нравственность, честность, доброту в людях.</a:t>
            </a:r>
          </a:p>
          <a:p>
            <a:r>
              <a:rPr lang="ru-RU" sz="3200" b="1" dirty="0" smtClean="0"/>
              <a:t>Воспитать гуманность и нравственность в подрастающем поколении и среди сверстников.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057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200" b="1" dirty="0" smtClean="0"/>
              <a:t>Раскрытие основных проблем, затронутых автором в романе «Война и мир».</a:t>
            </a:r>
          </a:p>
          <a:p>
            <a:r>
              <a:rPr lang="ru-RU" sz="3200" b="1" dirty="0" smtClean="0"/>
              <a:t>Проблемы понимания истинной красоты человека, внутренней красоты с проявлениями нравственности и гуманности к людям.</a:t>
            </a:r>
          </a:p>
          <a:p>
            <a:r>
              <a:rPr lang="ru-RU" sz="3200" b="1" dirty="0" smtClean="0"/>
              <a:t>Проблемы любви </a:t>
            </a:r>
            <a:r>
              <a:rPr lang="ru-RU" sz="3200" b="1" dirty="0"/>
              <a:t> </a:t>
            </a:r>
            <a:r>
              <a:rPr lang="ru-RU" sz="3200" b="1" dirty="0" smtClean="0"/>
              <a:t>и уважения к окружающим людям.</a:t>
            </a:r>
          </a:p>
          <a:p>
            <a:r>
              <a:rPr lang="ru-RU" sz="3200" b="1" dirty="0" smtClean="0"/>
              <a:t>Проблемы нравственности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287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Воспитание у своих ровесников:</a:t>
            </a:r>
          </a:p>
          <a:p>
            <a:r>
              <a:rPr lang="ru-RU" sz="3200" b="1" i="1" dirty="0" smtClean="0"/>
              <a:t> Любви </a:t>
            </a:r>
            <a:r>
              <a:rPr lang="ru-RU" sz="3200" b="1" i="1" dirty="0"/>
              <a:t> </a:t>
            </a:r>
            <a:r>
              <a:rPr lang="ru-RU" sz="3200" b="1" i="1" dirty="0" smtClean="0"/>
              <a:t>и уважения к окружающим</a:t>
            </a:r>
          </a:p>
          <a:p>
            <a:r>
              <a:rPr lang="ru-RU" sz="3200" b="1" i="1" dirty="0" smtClean="0"/>
              <a:t>Уважения к старшему поколению</a:t>
            </a:r>
          </a:p>
          <a:p>
            <a:r>
              <a:rPr lang="ru-RU" sz="3200" b="1" i="1" dirty="0"/>
              <a:t> Н</a:t>
            </a:r>
            <a:r>
              <a:rPr lang="ru-RU" sz="3200" b="1" i="1" dirty="0" smtClean="0"/>
              <a:t>равственности, гуманности </a:t>
            </a:r>
          </a:p>
          <a:p>
            <a:r>
              <a:rPr lang="ru-RU" sz="3200" b="1" i="1" dirty="0" smtClean="0"/>
              <a:t>Доброты и сострадания к окружающим</a:t>
            </a:r>
          </a:p>
          <a:p>
            <a:r>
              <a:rPr lang="ru-RU" sz="3200" b="1" i="1" dirty="0" smtClean="0"/>
              <a:t>Любви к классической литературе…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88876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проблемы романа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Проблема проявления внешней и внутренней красоты.</a:t>
            </a:r>
            <a:endParaRPr lang="ru-RU" sz="3200" b="1" dirty="0"/>
          </a:p>
          <a:p>
            <a:r>
              <a:rPr lang="ru-RU" sz="3200" b="1" dirty="0" smtClean="0"/>
              <a:t>Проблема истинной красоты.</a:t>
            </a:r>
            <a:endParaRPr lang="ru-RU" sz="3200" b="1" dirty="0"/>
          </a:p>
          <a:p>
            <a:r>
              <a:rPr lang="ru-RU" sz="3200" b="1" dirty="0" smtClean="0"/>
              <a:t>Проблема </a:t>
            </a:r>
            <a:r>
              <a:rPr lang="ru-RU" sz="3200" b="1" dirty="0"/>
              <a:t>нравственности.</a:t>
            </a:r>
          </a:p>
          <a:p>
            <a:r>
              <a:rPr lang="ru-RU" sz="3200" b="1" dirty="0" smtClean="0"/>
              <a:t> Проблема патриотизма.</a:t>
            </a:r>
          </a:p>
          <a:p>
            <a:r>
              <a:rPr lang="ru-RU" sz="3200" b="1" dirty="0" smtClean="0"/>
              <a:t>Проблема взаимоотношений отцов и детей.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0806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dirty="0" err="1" smtClean="0"/>
              <a:t>Л.Н.Толстой</a:t>
            </a:r>
            <a:r>
              <a:rPr lang="ru-RU" dirty="0" smtClean="0"/>
              <a:t> – выдающийся классик русской литературы</a:t>
            </a:r>
            <a:endParaRPr lang="ru-RU" dirty="0"/>
          </a:p>
        </p:txBody>
      </p:sp>
      <p:pic>
        <p:nvPicPr>
          <p:cNvPr id="5" name="Picture 4" descr="tolsto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454" y="1876660"/>
            <a:ext cx="3532730" cy="4432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683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bg1"/>
                </a:solidFill>
              </a:rPr>
              <a:t>1860 - 70-е годы были отмечены появлением в свет двух произведений Толстого, которые обессмертили его имя: "Война и мир" (1863 - 69), "Анна Каренина" (1873 - 77).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8" name="Picture 6" descr="толстой и вим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132856"/>
            <a:ext cx="3112740" cy="4513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69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История создания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2492896"/>
            <a:ext cx="7875194" cy="3917072"/>
          </a:xfrm>
        </p:spPr>
        <p:txBody>
          <a:bodyPr/>
          <a:lstStyle/>
          <a:p>
            <a:pPr lvl="0">
              <a:buClr>
                <a:prstClr val="black">
                  <a:shade val="95000"/>
                </a:prstClr>
              </a:buClr>
            </a:pPr>
            <a:endParaRPr lang="ru-RU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00808"/>
            <a:ext cx="8568952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bg1"/>
                </a:solidFill>
              </a:rPr>
              <a:t>Семь лет </a:t>
            </a:r>
            <a:r>
              <a:rPr lang="en-US" sz="2800" b="1" dirty="0">
                <a:solidFill>
                  <a:schemeClr val="bg1"/>
                </a:solidFill>
              </a:rPr>
              <a:t>“</a:t>
            </a:r>
            <a:r>
              <a:rPr lang="ru-RU" sz="2800" b="1" dirty="0">
                <a:solidFill>
                  <a:schemeClr val="bg1"/>
                </a:solidFill>
              </a:rPr>
              <a:t>непрестанного и исключительного труда, при наилучших условиях жизни</a:t>
            </a:r>
            <a:r>
              <a:rPr lang="en-US" sz="2800" b="1" dirty="0">
                <a:solidFill>
                  <a:schemeClr val="bg1"/>
                </a:solidFill>
              </a:rPr>
              <a:t>”</a:t>
            </a:r>
            <a:r>
              <a:rPr lang="ru-RU" sz="2800" b="1" dirty="0">
                <a:solidFill>
                  <a:schemeClr val="bg1"/>
                </a:solidFill>
              </a:rPr>
              <a:t>,отдано созданию великой книги</a:t>
            </a:r>
            <a:r>
              <a:rPr lang="en-US" sz="2800" b="1" dirty="0">
                <a:solidFill>
                  <a:schemeClr val="bg1"/>
                </a:solidFill>
              </a:rPr>
              <a:t>: 1863 – 1869.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</a:rPr>
              <a:t>Композиция книги</a:t>
            </a:r>
            <a:r>
              <a:rPr lang="en-US" sz="2800" b="1" dirty="0">
                <a:solidFill>
                  <a:schemeClr val="bg1"/>
                </a:solidFill>
              </a:rPr>
              <a:t>: </a:t>
            </a:r>
            <a:r>
              <a:rPr lang="ru-RU" sz="2800" b="1" dirty="0">
                <a:solidFill>
                  <a:schemeClr val="bg1"/>
                </a:solidFill>
              </a:rPr>
              <a:t>чередование частей и глав, рассказывающих о мирной жизни и о военных событиях.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</a:rPr>
              <a:t>Название </a:t>
            </a:r>
            <a:r>
              <a:rPr lang="en-US" sz="2800" b="1" dirty="0">
                <a:solidFill>
                  <a:schemeClr val="bg1"/>
                </a:solidFill>
              </a:rPr>
              <a:t>“</a:t>
            </a:r>
            <a:r>
              <a:rPr lang="ru-RU" sz="2800" b="1" dirty="0">
                <a:solidFill>
                  <a:schemeClr val="bg1"/>
                </a:solidFill>
              </a:rPr>
              <a:t>Война и мир</a:t>
            </a:r>
            <a:r>
              <a:rPr lang="en-US" sz="2800" b="1" dirty="0">
                <a:solidFill>
                  <a:schemeClr val="bg1"/>
                </a:solidFill>
              </a:rPr>
              <a:t>”</a:t>
            </a:r>
            <a:r>
              <a:rPr lang="ru-RU" sz="2800" b="1" dirty="0">
                <a:solidFill>
                  <a:schemeClr val="bg1"/>
                </a:solidFill>
              </a:rPr>
              <a:t> возникло в конце 1866 или в самом начале 1867 года.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</a:rPr>
              <a:t>Толстой имел в виду не </a:t>
            </a:r>
            <a:r>
              <a:rPr lang="en-US" sz="2800" b="1" dirty="0">
                <a:solidFill>
                  <a:schemeClr val="bg1"/>
                </a:solidFill>
              </a:rPr>
              <a:t>“</a:t>
            </a:r>
            <a:r>
              <a:rPr lang="ru-RU" sz="2800" b="1" dirty="0">
                <a:solidFill>
                  <a:schemeClr val="bg1"/>
                </a:solidFill>
              </a:rPr>
              <a:t>мир</a:t>
            </a:r>
            <a:r>
              <a:rPr lang="en-US" sz="2800" b="1" dirty="0">
                <a:solidFill>
                  <a:schemeClr val="bg1"/>
                </a:solidFill>
              </a:rPr>
              <a:t>”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</a:rPr>
              <a:t>– </a:t>
            </a:r>
            <a:r>
              <a:rPr lang="ru-RU" sz="2800" b="1" dirty="0">
                <a:solidFill>
                  <a:schemeClr val="bg1"/>
                </a:solidFill>
              </a:rPr>
              <a:t>как противопоставление войне, а вкладывал в него понятие общей жизни всех людей всего народа. .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pPr algn="just"/>
            <a:endParaRPr lang="ru-RU" sz="2800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2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600" b="0" kern="0" dirty="0">
                <a:ln>
                  <a:noFill/>
                </a:ln>
                <a:solidFill>
                  <a:srgbClr val="006633"/>
                </a:solidFill>
                <a:effectLst/>
                <a:latin typeface="Garamond"/>
              </a:rPr>
              <a:t>Образ Наташи Ростовой </a:t>
            </a:r>
            <a:br>
              <a:rPr lang="ru-RU" sz="4600" b="0" kern="0" dirty="0">
                <a:ln>
                  <a:noFill/>
                </a:ln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2800" b="0" kern="0" dirty="0">
                <a:ln>
                  <a:noFill/>
                </a:ln>
                <a:solidFill>
                  <a:srgbClr val="006633"/>
                </a:solidFill>
                <a:effectLst/>
                <a:latin typeface="Garamond"/>
              </a:rPr>
              <a:t>в романе «Война и мир» </a:t>
            </a:r>
            <a:r>
              <a:rPr lang="ru-RU" sz="2800" b="0" kern="0" dirty="0" err="1">
                <a:ln>
                  <a:noFill/>
                </a:ln>
                <a:solidFill>
                  <a:srgbClr val="006633"/>
                </a:solidFill>
                <a:effectLst/>
                <a:latin typeface="Garamond"/>
              </a:rPr>
              <a:t>Л.Н.Толстого</a:t>
            </a:r>
            <a:endParaRPr lang="ru-RU" dirty="0"/>
          </a:p>
        </p:txBody>
      </p:sp>
      <p:pic>
        <p:nvPicPr>
          <p:cNvPr id="5" name="Picture 6" descr="Nata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1452934"/>
            <a:ext cx="3728172" cy="2652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4" descr="Nata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293096"/>
            <a:ext cx="3600400" cy="2484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8" descr="Nata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056" y="1556792"/>
            <a:ext cx="3526607" cy="25202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10" descr="Nata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01697" y="4293096"/>
            <a:ext cx="3400966" cy="24208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385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269</TotalTime>
  <Words>689</Words>
  <Application>Microsoft Office PowerPoint</Application>
  <PresentationFormat>Экран (4:3)</PresentationFormat>
  <Paragraphs>59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Мини-исследование</vt:lpstr>
      <vt:lpstr>Актуальность работы</vt:lpstr>
      <vt:lpstr>Тема  работы</vt:lpstr>
      <vt:lpstr>Цель работы</vt:lpstr>
      <vt:lpstr>Основные проблемы романа</vt:lpstr>
      <vt:lpstr>Л.Н.Толстой – выдающийся классик русской литературы</vt:lpstr>
      <vt:lpstr>1860 - 70-е годы были отмечены появлением в свет двух произведений Толстого, которые обессмертили его имя: "Война и мир" (1863 - 69), "Анна Каренина" (1873 - 77). </vt:lpstr>
      <vt:lpstr>История создания</vt:lpstr>
      <vt:lpstr>Образ Наташи Ростовой  в романе «Война и мир» Л.Н.Толстого</vt:lpstr>
      <vt:lpstr>Наташа Ростова- воплощение истинной красоты человека</vt:lpstr>
      <vt:lpstr>Сущность её жизни – любовь…</vt:lpstr>
      <vt:lpstr>Женский долг –семейный очаг</vt:lpstr>
      <vt:lpstr>Красота истинная и ложная</vt:lpstr>
      <vt:lpstr>Торжество одухотворенной  красоты! </vt:lpstr>
      <vt:lpstr>Мир  гармонии и красоты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Мини-исследование</dc:title>
  <dc:creator>Дахия</dc:creator>
  <cp:lastModifiedBy>Дахия</cp:lastModifiedBy>
  <cp:revision>25</cp:revision>
  <dcterms:created xsi:type="dcterms:W3CDTF">2012-03-14T16:24:41Z</dcterms:created>
  <dcterms:modified xsi:type="dcterms:W3CDTF">2013-03-19T10:27:14Z</dcterms:modified>
</cp:coreProperties>
</file>