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6"/>
  </p:notesMasterIdLst>
  <p:sldIdLst>
    <p:sldId id="256" r:id="rId2"/>
    <p:sldId id="257" r:id="rId3"/>
    <p:sldId id="274" r:id="rId4"/>
    <p:sldId id="258" r:id="rId5"/>
    <p:sldId id="267" r:id="rId6"/>
    <p:sldId id="266" r:id="rId7"/>
    <p:sldId id="264" r:id="rId8"/>
    <p:sldId id="268" r:id="rId9"/>
    <p:sldId id="271" r:id="rId10"/>
    <p:sldId id="262" r:id="rId11"/>
    <p:sldId id="272" r:id="rId12"/>
    <p:sldId id="269" r:id="rId13"/>
    <p:sldId id="27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>
        <p:scale>
          <a:sx n="66" d="100"/>
          <a:sy n="66" d="100"/>
        </p:scale>
        <p:origin x="-15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94018-67BF-4058-A75E-BBE8584AB82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F083F-DFCE-465B-9CB1-9AE89854B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F083F-DFCE-465B-9CB1-9AE89854BF4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143D220-1125-48E0-85F2-75AEE04589B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2BA72-916D-428D-8EB6-8905AD4F8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slow" advClick="0" advTm="10000">
    <p:wedg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4176464" cy="125273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Мой город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3456384" cy="129316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Выполнил ученик 2 «Г»класса</a:t>
            </a:r>
          </a:p>
          <a:p>
            <a:pPr algn="l"/>
            <a:r>
              <a:rPr lang="ru-RU" dirty="0" smtClean="0"/>
              <a:t>МБОУ Гимназия №18</a:t>
            </a:r>
          </a:p>
          <a:p>
            <a:pPr algn="l"/>
            <a:r>
              <a:rPr lang="ru-RU" dirty="0" err="1" smtClean="0"/>
              <a:t>Торбеев</a:t>
            </a:r>
            <a:r>
              <a:rPr lang="ru-RU" dirty="0" smtClean="0"/>
              <a:t> Евгений</a:t>
            </a:r>
            <a:endParaRPr lang="ru-RU" dirty="0"/>
          </a:p>
        </p:txBody>
      </p:sp>
      <p:sp>
        <p:nvSpPr>
          <p:cNvPr id="123906" name="AutoShape 2" descr="http://xn--4-0tbgk.xn--p1ai/joom/images/stories/raspisanie/stary_osk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908" name="AutoShape 4" descr="http://xn--4-0tbgk.xn--p1ai/joom/images/stories/raspisanie/stary_osk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910" name="AutoShape 6" descr="http://xn--4-0tbgk.xn--p1ai/joom/images/stories/raspisanie/stary_osk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060848"/>
            <a:ext cx="166870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91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76672"/>
            <a:ext cx="1980728" cy="148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76672"/>
            <a:ext cx="200201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581128"/>
            <a:ext cx="1897393" cy="142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653136"/>
            <a:ext cx="1926035" cy="139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8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084435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39552" y="2060848"/>
            <a:ext cx="6318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В нашем городе есть </a:t>
            </a:r>
            <a:r>
              <a:rPr lang="ru-RU" sz="2400" b="1" dirty="0" smtClean="0"/>
              <a:t>художественный </a:t>
            </a:r>
            <a:r>
              <a:rPr lang="ru-RU" sz="2400" dirty="0" smtClean="0"/>
              <a:t>музей  где можно полюбоваться настоящими произведениями искусства.</a:t>
            </a:r>
            <a:r>
              <a:rPr lang="ru-RU" sz="2400" b="1" dirty="0" smtClean="0"/>
              <a:t> Краеведческий музей</a:t>
            </a:r>
            <a:r>
              <a:rPr lang="ru-RU" sz="2400" dirty="0" smtClean="0"/>
              <a:t> рассказывает об истории города.</a:t>
            </a:r>
            <a:endParaRPr lang="ru-RU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89040"/>
            <a:ext cx="3672408" cy="275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140968"/>
            <a:ext cx="4572000" cy="1200329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r>
              <a:rPr lang="ru-RU" sz="2400" dirty="0" smtClean="0"/>
              <a:t>Старый Оскол украшают купола многочисленных церквей и храмов.</a:t>
            </a:r>
            <a:endParaRPr lang="ru-RU" sz="24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9510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509120"/>
            <a:ext cx="2582034" cy="17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1714872" cy="229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60648"/>
            <a:ext cx="19240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509120"/>
            <a:ext cx="2232248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060848"/>
            <a:ext cx="1656184" cy="22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0810" y="4581128"/>
            <a:ext cx="2170417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260648"/>
            <a:ext cx="2085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95936" y="1484784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городе работают  </a:t>
            </a:r>
            <a:r>
              <a:rPr lang="ru-RU" sz="2400" b="1" dirty="0" err="1" smtClean="0"/>
              <a:t>Старооскольский</a:t>
            </a:r>
            <a:r>
              <a:rPr lang="ru-RU" sz="2400" b="1" dirty="0" smtClean="0"/>
              <a:t> театр для детей и молодежи,</a:t>
            </a:r>
            <a:r>
              <a:rPr lang="ru-RU" sz="2400" dirty="0" smtClean="0"/>
              <a:t> </a:t>
            </a:r>
            <a:r>
              <a:rPr lang="ru-RU" sz="2400" b="1" dirty="0" smtClean="0"/>
              <a:t>кинотеатр «Быль»</a:t>
            </a:r>
            <a:r>
              <a:rPr lang="ru-RU" sz="2400" dirty="0" smtClean="0"/>
              <a:t> и </a:t>
            </a:r>
            <a:r>
              <a:rPr lang="ru-RU" sz="2400" b="1" dirty="0" smtClean="0"/>
              <a:t>кинозалы «Комсомольский», «Чарли»</a:t>
            </a:r>
            <a:endParaRPr lang="ru-RU" sz="2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581128"/>
            <a:ext cx="2479179" cy="185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290068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306896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В Старом  Осколе много красивых проспектов и скверов.</a:t>
            </a:r>
            <a:endParaRPr lang="ru-RU" sz="2400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432639" cy="257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056" y="260648"/>
            <a:ext cx="3871233" cy="25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933056"/>
            <a:ext cx="2952436" cy="221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933056"/>
            <a:ext cx="3027884" cy="217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2656"/>
            <a:ext cx="3456384" cy="448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187624" y="5157193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  люблю   свой   город!</a:t>
            </a:r>
          </a:p>
          <a:p>
            <a:r>
              <a:rPr lang="ru-RU" sz="2400" dirty="0" smtClean="0"/>
              <a:t>И  поздравляю  его  с  420 – </a:t>
            </a:r>
            <a:r>
              <a:rPr lang="ru-RU" sz="2400" dirty="0" err="1" smtClean="0"/>
              <a:t>летием</a:t>
            </a:r>
            <a:r>
              <a:rPr lang="ru-RU" sz="2400" dirty="0" smtClean="0"/>
              <a:t>!</a:t>
            </a:r>
            <a:endParaRPr lang="ru-RU" sz="2400" dirty="0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313240" cy="1084982"/>
          </a:xfrm>
          <a:noFill/>
          <a:ln>
            <a:noFill/>
          </a:ln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Старый Оскол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44008" y="1700808"/>
            <a:ext cx="396044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  </a:t>
            </a:r>
            <a:r>
              <a:rPr lang="ru-RU" sz="2400" dirty="0" smtClean="0"/>
              <a:t>Старый Оскол - город областного подчинения и районный центр </a:t>
            </a:r>
            <a:r>
              <a:rPr lang="ru-RU" sz="2400" dirty="0" err="1" smtClean="0"/>
              <a:t>Старо-Оскольского</a:t>
            </a:r>
            <a:r>
              <a:rPr lang="ru-RU" sz="2400" dirty="0" smtClean="0"/>
              <a:t> района Белгородской области. </a:t>
            </a:r>
            <a:endParaRPr lang="ru-RU" sz="2400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826916" cy="32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332656"/>
            <a:ext cx="53285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Город  был основан в 1593 году для охраны южных границ Московского государства. Расположен на огромном меловом холме, у слияния рек Оскола и </a:t>
            </a:r>
            <a:r>
              <a:rPr lang="ru-RU" sz="2400" dirty="0" err="1" smtClean="0"/>
              <a:t>Осколец</a:t>
            </a:r>
            <a:r>
              <a:rPr lang="ru-RU" sz="2400" dirty="0" smtClean="0"/>
              <a:t>. Это был город  воинов, стрельцов</a:t>
            </a:r>
            <a:r>
              <a:rPr lang="ru-RU" sz="2400" dirty="0" smtClean="0"/>
              <a:t>, </a:t>
            </a:r>
            <a:r>
              <a:rPr lang="ru-RU" sz="2400" dirty="0" smtClean="0"/>
              <a:t>пушкарей, казаков  и торговых людей. </a:t>
            </a:r>
            <a:endParaRPr lang="ru-RU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0891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4104456" cy="26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28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673280" cy="30963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 </a:t>
            </a:r>
            <a:r>
              <a:rPr lang="ru-RU" sz="2800" dirty="0" smtClean="0"/>
              <a:t> </a:t>
            </a:r>
            <a:r>
              <a:rPr lang="ru-RU" sz="2600" dirty="0" smtClean="0"/>
              <a:t>Красивый городок, пережив столетия, во время второй мировой войны был оккупирован немцами. </a:t>
            </a:r>
          </a:p>
          <a:p>
            <a:pPr>
              <a:buNone/>
            </a:pPr>
            <a:r>
              <a:rPr lang="ru-RU" sz="2600" dirty="0" smtClean="0"/>
              <a:t>     </a:t>
            </a:r>
            <a:r>
              <a:rPr lang="ru-RU" sz="2800" dirty="0" smtClean="0"/>
              <a:t>5 февраля 1943 года сопротивление фашистов было сломано. </a:t>
            </a:r>
          </a:p>
          <a:p>
            <a:pPr>
              <a:buNone/>
            </a:pPr>
            <a:endParaRPr lang="ru-RU" sz="2600" dirty="0" smtClean="0"/>
          </a:p>
        </p:txBody>
      </p:sp>
      <p:sp>
        <p:nvSpPr>
          <p:cNvPr id="2053" name="AutoShape 5" descr="http://i020.radikal.ru/1004/36/31acf897eea7.jpg"/>
          <p:cNvSpPr>
            <a:spLocks noChangeAspect="1" noChangeArrowheads="1"/>
          </p:cNvSpPr>
          <p:nvPr/>
        </p:nvSpPr>
        <p:spPr bwMode="auto">
          <a:xfrm>
            <a:off x="0" y="-15240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525658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3456385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909219" cy="193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1520" y="2420888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7мая 2011 года Президент подписал Указ о присвоении почетного звания Старому Осколу  город герой.</a:t>
            </a:r>
            <a:endParaRPr lang="ru-RU" sz="2400" dirty="0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20486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Старый Оскол - один из центров черной металлургии . Основные предприятия: </a:t>
            </a:r>
            <a:r>
              <a:rPr lang="ru-RU" sz="2400" dirty="0" err="1" smtClean="0"/>
              <a:t>Оскольский</a:t>
            </a:r>
            <a:r>
              <a:rPr lang="ru-RU" sz="2400" dirty="0" smtClean="0"/>
              <a:t> электрометаллургический комбинат,</a:t>
            </a:r>
          </a:p>
          <a:p>
            <a:r>
              <a:rPr lang="ru-RU" sz="2400" dirty="0" err="1" smtClean="0"/>
              <a:t>Стойленский</a:t>
            </a:r>
            <a:r>
              <a:rPr lang="ru-RU" sz="2400" dirty="0" smtClean="0"/>
              <a:t> горно-обогатительный комбинат, </a:t>
            </a:r>
            <a:r>
              <a:rPr lang="ru-RU" sz="2400" dirty="0" err="1" smtClean="0"/>
              <a:t>Старооскольский</a:t>
            </a:r>
            <a:r>
              <a:rPr lang="ru-RU" sz="2400" dirty="0" smtClean="0"/>
              <a:t> завод автотракторного оборудования.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4581128"/>
            <a:ext cx="2520280" cy="174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60648"/>
            <a:ext cx="237626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581128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2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63688" y="1844824"/>
            <a:ext cx="5094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 именно здесь находится известная и любимая всеми сладкоежками </a:t>
            </a:r>
            <a:r>
              <a:rPr lang="ru-RU" sz="2400" b="1" dirty="0" smtClean="0"/>
              <a:t>кондитерская фабрика «Славянка»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3265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05064"/>
            <a:ext cx="238125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6"/>
            <a:ext cx="23812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80728"/>
            <a:ext cx="43204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Старый Оскол – богат достопримечательностями.</a:t>
            </a:r>
          </a:p>
          <a:p>
            <a:r>
              <a:rPr lang="ru-RU" sz="2400" dirty="0" smtClean="0"/>
              <a:t>В Старом Осколе огромное количество памятников.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24944"/>
            <a:ext cx="273630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3474174" cy="259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313184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475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 </a:t>
            </a:r>
            <a:r>
              <a:rPr lang="ru-RU" sz="2400" b="1" dirty="0" err="1" smtClean="0"/>
              <a:t>Старооскольском</a:t>
            </a:r>
            <a:r>
              <a:rPr lang="ru-RU" sz="2400" b="1" dirty="0" smtClean="0"/>
              <a:t> зоопарке</a:t>
            </a:r>
            <a:r>
              <a:rPr lang="ru-RU" sz="2400" dirty="0" smtClean="0"/>
              <a:t> можно познакомиться с самыми разными животными, а  в </a:t>
            </a:r>
            <a:r>
              <a:rPr lang="ru-RU" sz="2400" b="1" dirty="0" err="1" smtClean="0"/>
              <a:t>Старооскольском</a:t>
            </a:r>
            <a:r>
              <a:rPr lang="ru-RU" sz="2400" b="1" dirty="0" smtClean="0"/>
              <a:t> дендрологическом парке</a:t>
            </a:r>
            <a:r>
              <a:rPr lang="ru-RU" sz="2400" dirty="0" smtClean="0"/>
              <a:t> с самыми разными растениями.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293096"/>
            <a:ext cx="23812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92696"/>
            <a:ext cx="2621143" cy="196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869" y="3501008"/>
            <a:ext cx="2782128" cy="208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5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1061</TotalTime>
  <Words>161</Words>
  <Application>Microsoft Office PowerPoint</Application>
  <PresentationFormat>Экран (4:3)</PresentationFormat>
  <Paragraphs>28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Мой город</vt:lpstr>
      <vt:lpstr>Старый Оскол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всему голова</dc:title>
  <dc:creator>Ольга</dc:creator>
  <cp:lastModifiedBy>Ольга</cp:lastModifiedBy>
  <cp:revision>90</cp:revision>
  <dcterms:created xsi:type="dcterms:W3CDTF">2013-03-07T14:29:09Z</dcterms:created>
  <dcterms:modified xsi:type="dcterms:W3CDTF">2013-03-10T16:04:02Z</dcterms:modified>
</cp:coreProperties>
</file>