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0" r:id="rId6"/>
    <p:sldId id="259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674" y="-2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AFCE2-8805-45B7-ADE6-CF6AA846262F}" type="datetimeFigureOut">
              <a:rPr lang="ru-RU" smtClean="0"/>
              <a:t>25.03.2013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6ED7E-AA23-4BE8-9B75-24ED0E5B8E9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7850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AFCE2-8805-45B7-ADE6-CF6AA846262F}" type="datetimeFigureOut">
              <a:rPr lang="ru-RU" smtClean="0"/>
              <a:t>25.03.2013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6ED7E-AA23-4BE8-9B75-24ED0E5B8E9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0872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AFCE2-8805-45B7-ADE6-CF6AA846262F}" type="datetimeFigureOut">
              <a:rPr lang="ru-RU" smtClean="0"/>
              <a:t>25.03.2013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6ED7E-AA23-4BE8-9B75-24ED0E5B8E9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0064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AFCE2-8805-45B7-ADE6-CF6AA846262F}" type="datetimeFigureOut">
              <a:rPr lang="ru-RU" smtClean="0"/>
              <a:t>25.03.2013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6ED7E-AA23-4BE8-9B75-24ED0E5B8E9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200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AFCE2-8805-45B7-ADE6-CF6AA846262F}" type="datetimeFigureOut">
              <a:rPr lang="ru-RU" smtClean="0"/>
              <a:t>25.03.2013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6ED7E-AA23-4BE8-9B75-24ED0E5B8E9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3221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AFCE2-8805-45B7-ADE6-CF6AA846262F}" type="datetimeFigureOut">
              <a:rPr lang="ru-RU" smtClean="0"/>
              <a:t>25.03.2013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6ED7E-AA23-4BE8-9B75-24ED0E5B8E9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0331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AFCE2-8805-45B7-ADE6-CF6AA846262F}" type="datetimeFigureOut">
              <a:rPr lang="ru-RU" smtClean="0"/>
              <a:t>25.03.2013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6ED7E-AA23-4BE8-9B75-24ED0E5B8E9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9718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AFCE2-8805-45B7-ADE6-CF6AA846262F}" type="datetimeFigureOut">
              <a:rPr lang="ru-RU" smtClean="0"/>
              <a:t>25.03.2013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6ED7E-AA23-4BE8-9B75-24ED0E5B8E9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1447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AFCE2-8805-45B7-ADE6-CF6AA846262F}" type="datetimeFigureOut">
              <a:rPr lang="ru-RU" smtClean="0"/>
              <a:t>25.03.2013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6ED7E-AA23-4BE8-9B75-24ED0E5B8E9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9723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AFCE2-8805-45B7-ADE6-CF6AA846262F}" type="datetimeFigureOut">
              <a:rPr lang="ru-RU" smtClean="0"/>
              <a:t>25.03.2013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6ED7E-AA23-4BE8-9B75-24ED0E5B8E9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0049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AFCE2-8805-45B7-ADE6-CF6AA846262F}" type="datetimeFigureOut">
              <a:rPr lang="ru-RU" smtClean="0"/>
              <a:t>25.03.2013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6ED7E-AA23-4BE8-9B75-24ED0E5B8E9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2567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AFCE2-8805-45B7-ADE6-CF6AA846262F}" type="datetimeFigureOut">
              <a:rPr lang="ru-RU" smtClean="0"/>
              <a:t>25.03.2013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6ED7E-AA23-4BE8-9B75-24ED0E5B8E9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7116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persian-star.net/1389/11/06/Magical_Flower_Wallpapers/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1988840"/>
            <a:ext cx="662473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Образовательное </a:t>
            </a:r>
          </a:p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путешествие</a:t>
            </a:r>
          </a:p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3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класса «А»</a:t>
            </a:r>
          </a:p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       в библиотеку № 124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131840" y="6165304"/>
            <a:ext cx="308251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9 октября 2012 г.</a:t>
            </a:r>
          </a:p>
        </p:txBody>
      </p:sp>
    </p:spTree>
    <p:extLst>
      <p:ext uri="{BB962C8B-B14F-4D97-AF65-F5344CB8AC3E}">
        <p14:creationId xmlns:p14="http://schemas.microsoft.com/office/powerpoint/2010/main" val="323043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72000">
              <a:srgbClr val="92D050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20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4000">
              <a:srgbClr val="FFFF00"/>
            </a:gs>
            <a:gs pos="65000">
              <a:srgbClr val="92D050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340768"/>
            <a:ext cx="7488832" cy="48965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03848" y="332656"/>
            <a:ext cx="53285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b="1" dirty="0" smtClean="0"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Ю</a:t>
            </a:r>
            <a:r>
              <a:rPr lang="ru-RU" sz="4000" b="1" dirty="0" smtClean="0"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ные читатели!</a:t>
            </a:r>
            <a:endParaRPr lang="ru-RU" sz="4000" b="1" dirty="0">
              <a:effectLst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592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4000">
              <a:srgbClr val="FFFF00"/>
            </a:gs>
            <a:gs pos="68000">
              <a:srgbClr val="92D050"/>
            </a:gs>
            <a:gs pos="98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908720"/>
            <a:ext cx="4211960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65" r="45385" b="765"/>
          <a:stretch/>
        </p:blipFill>
        <p:spPr>
          <a:xfrm>
            <a:off x="5348875" y="1825488"/>
            <a:ext cx="3342793" cy="38164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107504" y="4164584"/>
            <a:ext cx="40679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Нам рассказывают о творчестве </a:t>
            </a:r>
          </a:p>
          <a:p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Е. А. Пермяка</a:t>
            </a:r>
            <a:endParaRPr lang="ru-RU" sz="3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48064" y="476672"/>
            <a:ext cx="37444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А мы внимательно </a:t>
            </a:r>
          </a:p>
          <a:p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слушаем.</a:t>
            </a:r>
            <a:endParaRPr lang="ru-RU" sz="3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50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1000">
              <a:srgbClr val="FFFF00"/>
            </a:gs>
            <a:gs pos="68000">
              <a:srgbClr val="92D050"/>
            </a:gs>
            <a:gs pos="80000">
              <a:schemeClr val="accent1">
                <a:tint val="23500"/>
                <a:satMod val="16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20688"/>
            <a:ext cx="7842448" cy="50847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extBox 1"/>
          <p:cNvSpPr txBox="1"/>
          <p:nvPr/>
        </p:nvSpPr>
        <p:spPr>
          <a:xfrm>
            <a:off x="3707904" y="6093296"/>
            <a:ext cx="51061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Слушаем затаив дыхание…</a:t>
            </a:r>
            <a:endParaRPr lang="ru-RU" sz="3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799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1000">
              <a:srgbClr val="FFFF00"/>
            </a:gs>
            <a:gs pos="68000">
              <a:srgbClr val="92D050"/>
            </a:gs>
            <a:gs pos="8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21644">
            <a:off x="425607" y="834390"/>
            <a:ext cx="4332535" cy="30522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24169">
            <a:off x="5473476" y="2017287"/>
            <a:ext cx="3110013" cy="43100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 rot="579683">
            <a:off x="5808635" y="1563938"/>
            <a:ext cx="3312368" cy="553998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Перелистывая страницы…</a:t>
            </a:r>
            <a:endParaRPr lang="ru-RU" sz="3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4581128"/>
            <a:ext cx="3024336" cy="1015663"/>
          </a:xfrm>
          <a:prstGeom prst="rect">
            <a:avLst/>
          </a:prstGeom>
          <a:noFill/>
        </p:spPr>
        <p:txBody>
          <a:bodyPr wrap="square" rtlCol="0">
            <a:prstTxWarp prst="textCurveDown">
              <a:avLst/>
            </a:prstTxWarp>
            <a:spAutoFit/>
          </a:bodyPr>
          <a:lstStyle/>
          <a:p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Любопытные и забавные.</a:t>
            </a:r>
            <a:endParaRPr lang="ru-RU" sz="3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4969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eddyanddolls.at.ua/_fr/2/00831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71400"/>
            <a:ext cx="9144000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33" b="17159"/>
          <a:stretch/>
        </p:blipFill>
        <p:spPr>
          <a:xfrm>
            <a:off x="827585" y="2348880"/>
            <a:ext cx="7488831" cy="338437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670929" y="476672"/>
            <a:ext cx="61926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Выставка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книг</a:t>
            </a:r>
          </a:p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Евгения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Пермяка</a:t>
            </a:r>
          </a:p>
        </p:txBody>
      </p:sp>
    </p:spTree>
    <p:extLst>
      <p:ext uri="{BB962C8B-B14F-4D97-AF65-F5344CB8AC3E}">
        <p14:creationId xmlns:p14="http://schemas.microsoft.com/office/powerpoint/2010/main" val="248415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55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Катюша</cp:lastModifiedBy>
  <cp:revision>9</cp:revision>
  <dcterms:created xsi:type="dcterms:W3CDTF">2012-10-09T09:06:39Z</dcterms:created>
  <dcterms:modified xsi:type="dcterms:W3CDTF">2013-03-25T17:11:06Z</dcterms:modified>
</cp:coreProperties>
</file>