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6" r:id="rId4"/>
    <p:sldId id="261" r:id="rId5"/>
    <p:sldId id="262" r:id="rId6"/>
    <p:sldId id="263" r:id="rId7"/>
    <p:sldId id="264" r:id="rId8"/>
    <p:sldId id="265" r:id="rId9"/>
    <p:sldId id="260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9BCA-5C63-4CED-9177-10D0F199468C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0F28A-F6D2-4D69-90D5-3A73A87CD5E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9BCA-5C63-4CED-9177-10D0F199468C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0F28A-F6D2-4D69-90D5-3A73A87CD5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9BCA-5C63-4CED-9177-10D0F199468C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0F28A-F6D2-4D69-90D5-3A73A87CD5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9BCA-5C63-4CED-9177-10D0F199468C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0F28A-F6D2-4D69-90D5-3A73A87CD5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9BCA-5C63-4CED-9177-10D0F199468C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EE0F28A-F6D2-4D69-90D5-3A73A87CD5E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9BCA-5C63-4CED-9177-10D0F199468C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0F28A-F6D2-4D69-90D5-3A73A87CD5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9BCA-5C63-4CED-9177-10D0F199468C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0F28A-F6D2-4D69-90D5-3A73A87CD5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9BCA-5C63-4CED-9177-10D0F199468C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0F28A-F6D2-4D69-90D5-3A73A87CD5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9BCA-5C63-4CED-9177-10D0F199468C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0F28A-F6D2-4D69-90D5-3A73A87CD5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9BCA-5C63-4CED-9177-10D0F199468C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0F28A-F6D2-4D69-90D5-3A73A87CD5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9BCA-5C63-4CED-9177-10D0F199468C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0F28A-F6D2-4D69-90D5-3A73A87CD5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F879BCA-5C63-4CED-9177-10D0F199468C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E0F28A-F6D2-4D69-90D5-3A73A87CD5E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4882554"/>
          </a:xfrm>
        </p:spPr>
        <p:txBody>
          <a:bodyPr>
            <a:normAutofit/>
          </a:bodyPr>
          <a:lstStyle/>
          <a:p>
            <a:r>
              <a:rPr lang="ru-RU" i="1" dirty="0" smtClean="0"/>
              <a:t>Развитие художественно-творческого восприятия детей младшего дошкольного возраста посредством театрализованных игр.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405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466730"/>
          </a:xfrm>
        </p:spPr>
        <p:txBody>
          <a:bodyPr>
            <a:normAutofit/>
          </a:bodyPr>
          <a:lstStyle/>
          <a:p>
            <a:r>
              <a:rPr lang="ru-RU" sz="8000" i="1" dirty="0" smtClean="0"/>
              <a:t>Спасибо за внимание.</a:t>
            </a:r>
            <a:endParaRPr lang="ru-RU" sz="8000" i="1" dirty="0"/>
          </a:p>
        </p:txBody>
      </p:sp>
    </p:spTree>
    <p:extLst>
      <p:ext uri="{BB962C8B-B14F-4D97-AF65-F5344CB8AC3E}">
        <p14:creationId xmlns:p14="http://schemas.microsoft.com/office/powerpoint/2010/main" val="297850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Задачи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- Учить импровизировать игры-драматизации на темы знакомых сказок.</a:t>
            </a:r>
          </a:p>
          <a:p>
            <a:r>
              <a:rPr lang="ru-RU" i="1" dirty="0" smtClean="0"/>
              <a:t>- Учить согласовывать свои действия с другими детьми.</a:t>
            </a:r>
          </a:p>
          <a:p>
            <a:r>
              <a:rPr lang="ru-RU" i="1" dirty="0" smtClean="0"/>
              <a:t>- Активизировать познавательный интерес детей.</a:t>
            </a:r>
          </a:p>
          <a:p>
            <a:r>
              <a:rPr lang="ru-RU" i="1" dirty="0" smtClean="0"/>
              <a:t>- Развивать зрительное и слуховое внимание, память, наблюдательность, находчивость, фантазию, воображение, образное мышление.</a:t>
            </a:r>
          </a:p>
          <a:p>
            <a:pPr algn="ctr"/>
            <a:r>
              <a:rPr lang="ru-RU" i="1" dirty="0" smtClean="0"/>
              <a:t>- Пополнять словарный запас.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10788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1400" i="1" dirty="0" smtClean="0"/>
              <a:t>Для  развития своей темы я знакомлю малышей с театрализованной деятельностью, которая является самым распространенным видом детского творчества. Основаны театрализованные игры на сказках: курочка ряба, теремок, репка, лиса и заяц, волк и козлята, маша и медведь.</a:t>
            </a:r>
            <a:endParaRPr lang="ru-RU" sz="14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31698"/>
            <a:ext cx="9252520" cy="369770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\Desktop\картинки сказки\курочка ряб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5483"/>
            <a:ext cx="3192016" cy="2124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картинки сказки\реп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626" y="3497895"/>
            <a:ext cx="5757374" cy="310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\Desktop\картинки сказки\лиса и заяц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5" y="3497895"/>
            <a:ext cx="3367787" cy="3233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картинки сказки\теремок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939" y="33574"/>
            <a:ext cx="3165140" cy="237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53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Виды театров</a:t>
            </a:r>
            <a:endParaRPr lang="ru-RU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i="1" dirty="0" smtClean="0"/>
              <a:t>Маски</a:t>
            </a:r>
            <a:endParaRPr lang="ru-RU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i="1" dirty="0" smtClean="0"/>
              <a:t>Пальчиковый театр</a:t>
            </a:r>
            <a:endParaRPr lang="ru-RU" i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57200" y="2729111"/>
            <a:ext cx="4040188" cy="3030141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728516"/>
            <a:ext cx="4041775" cy="3031331"/>
          </a:xfrm>
        </p:spPr>
      </p:pic>
    </p:spTree>
    <p:extLst>
      <p:ext uri="{BB962C8B-B14F-4D97-AF65-F5344CB8AC3E}">
        <p14:creationId xmlns:p14="http://schemas.microsoft.com/office/powerpoint/2010/main" val="300905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Виды театров</a:t>
            </a:r>
            <a:endParaRPr lang="ru-RU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i="1" dirty="0" smtClean="0"/>
              <a:t>Театр Би-ба-</a:t>
            </a:r>
            <a:r>
              <a:rPr lang="ru-RU" i="1" dirty="0" err="1" smtClean="0"/>
              <a:t>бо</a:t>
            </a:r>
            <a:endParaRPr lang="ru-RU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i="1" dirty="0" smtClean="0"/>
              <a:t>Рукавичный театр</a:t>
            </a:r>
            <a:endParaRPr lang="ru-RU" i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29111"/>
            <a:ext cx="4040188" cy="3030141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780928"/>
            <a:ext cx="4067903" cy="3050927"/>
          </a:xfrm>
        </p:spPr>
      </p:pic>
    </p:spTree>
    <p:extLst>
      <p:ext uri="{BB962C8B-B14F-4D97-AF65-F5344CB8AC3E}">
        <p14:creationId xmlns:p14="http://schemas.microsoft.com/office/powerpoint/2010/main" val="281072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16632"/>
            <a:ext cx="5486400" cy="522288"/>
          </a:xfrm>
        </p:spPr>
        <p:txBody>
          <a:bodyPr>
            <a:noAutofit/>
          </a:bodyPr>
          <a:lstStyle/>
          <a:p>
            <a:r>
              <a:rPr lang="ru-RU" sz="4800" i="1" dirty="0" smtClean="0"/>
              <a:t>Ростовая кукла</a:t>
            </a:r>
            <a:endParaRPr lang="ru-RU" sz="4800" i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2" b="1852"/>
          <a:stretch>
            <a:fillRect/>
          </a:stretch>
        </p:blipFill>
        <p:spPr>
          <a:xfrm rot="5400000">
            <a:off x="1883390" y="2480228"/>
            <a:ext cx="5052204" cy="363738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63688" y="548680"/>
            <a:ext cx="5486400" cy="530352"/>
          </a:xfrm>
        </p:spPr>
        <p:txBody>
          <a:bodyPr>
            <a:noAutofit/>
          </a:bodyPr>
          <a:lstStyle/>
          <a:p>
            <a:r>
              <a:rPr lang="ru-RU" sz="1800" dirty="0" smtClean="0"/>
              <a:t>Помогает в развитии культурно – гигиенических навыков, дикции на примере скороговорок и стихов; выступает в роли рассказчицы на досугах, воспитывает доброжелательность.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99923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i="1" dirty="0" smtClean="0"/>
              <a:t>настольный</a:t>
            </a:r>
            <a:endParaRPr lang="ru-RU" sz="48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На контактной ленте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На шпателях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728516"/>
            <a:ext cx="4041775" cy="3031331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29111"/>
            <a:ext cx="4040188" cy="3030141"/>
          </a:xfrm>
        </p:spPr>
      </p:pic>
    </p:spTree>
    <p:extLst>
      <p:ext uri="{BB962C8B-B14F-4D97-AF65-F5344CB8AC3E}">
        <p14:creationId xmlns:p14="http://schemas.microsoft.com/office/powerpoint/2010/main" val="20275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i="1" dirty="0" smtClean="0"/>
              <a:t>Из бросового материала</a:t>
            </a:r>
            <a:endParaRPr lang="ru-RU" sz="4800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276872"/>
            <a:ext cx="4518653" cy="338899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199" y="2348706"/>
            <a:ext cx="4416723" cy="3312542"/>
          </a:xfrm>
        </p:spPr>
      </p:pic>
    </p:spTree>
    <p:extLst>
      <p:ext uri="{BB962C8B-B14F-4D97-AF65-F5344CB8AC3E}">
        <p14:creationId xmlns:p14="http://schemas.microsoft.com/office/powerpoint/2010/main" val="405220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i="1" dirty="0" smtClean="0"/>
              <a:t>Мастер-класс</a:t>
            </a:r>
            <a:endParaRPr lang="ru-RU" sz="4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781128"/>
          </a:xfrm>
        </p:spPr>
        <p:txBody>
          <a:bodyPr/>
          <a:lstStyle/>
          <a:p>
            <a:r>
              <a:rPr lang="ru-RU" dirty="0" smtClean="0"/>
              <a:t>Для успешной театральной деятельности крайне важно иметь: разнообразие игр, масок, игрушек; наличие места для самостоятельных игр ребят.</a:t>
            </a:r>
            <a:endParaRPr lang="ru-RU" dirty="0"/>
          </a:p>
        </p:txBody>
      </p:sp>
      <p:pic>
        <p:nvPicPr>
          <p:cNvPr id="2053" name="Picture 5" descr="G:\аттестация 84\IMG_39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996952"/>
            <a:ext cx="4968552" cy="372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75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167</TotalTime>
  <Words>179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Развитие художественно-творческого восприятия детей младшего дошкольного возраста посредством театрализованных игр. </vt:lpstr>
      <vt:lpstr>Задачи</vt:lpstr>
      <vt:lpstr>Для  развития своей темы я знакомлю малышей с театрализованной деятельностью, которая является самым распространенным видом детского творчества. Основаны театрализованные игры на сказках: курочка ряба, теремок, репка, лиса и заяц, волк и козлята, маша и медведь.</vt:lpstr>
      <vt:lpstr>Виды театров</vt:lpstr>
      <vt:lpstr>Виды театров</vt:lpstr>
      <vt:lpstr>Ростовая кукла</vt:lpstr>
      <vt:lpstr>настольный</vt:lpstr>
      <vt:lpstr>Из бросового материала</vt:lpstr>
      <vt:lpstr>Мастер-класс</vt:lpstr>
      <vt:lpstr>Спасибо за внимание.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14</cp:revision>
  <dcterms:created xsi:type="dcterms:W3CDTF">2013-03-16T08:47:17Z</dcterms:created>
  <dcterms:modified xsi:type="dcterms:W3CDTF">2013-03-16T19:27:30Z</dcterms:modified>
</cp:coreProperties>
</file>