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BE9D7-7E70-4F0B-8D46-7A20DFC55AF6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8CCF-7576-4A41-A60D-A70329D2A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58" y="214290"/>
            <a:ext cx="5072098" cy="271464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4714884"/>
            <a:ext cx="5629292" cy="1752600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Осипова Марина Викторовна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Воспитатель 1 квалификационной категории.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 ДОУ Детский сад № 56 «Теремок» поселка Краснобродского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Osipov\Мои документы\Мои рисунки\Д.С\мой портрет\_MG_8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25585">
            <a:off x="1022152" y="444519"/>
            <a:ext cx="2772000" cy="41639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 descr="терем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1568">
            <a:off x="7572396" y="4857760"/>
            <a:ext cx="12536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8358246" cy="21019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Использование музейной педагогики в образовательном процессе ДОУ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500570"/>
            <a:ext cx="8077200" cy="1499616"/>
          </a:xfrm>
        </p:spPr>
        <p:txBody>
          <a:bodyPr/>
          <a:lstStyle/>
          <a:p>
            <a:r>
              <a:rPr lang="ru-RU" sz="3200" dirty="0" smtClean="0"/>
              <a:t>МИНИ- МУЗЕЙ</a:t>
            </a:r>
          </a:p>
          <a:p>
            <a:r>
              <a:rPr lang="ru-RU" sz="3200" dirty="0" smtClean="0"/>
              <a:t>«хочу все знать и измерять»</a:t>
            </a:r>
            <a:endParaRPr lang="ru-RU" sz="3200" dirty="0"/>
          </a:p>
        </p:txBody>
      </p:sp>
      <p:pic>
        <p:nvPicPr>
          <p:cNvPr id="4" name="Picture 5" descr="терем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1214417" cy="110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19410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92D050"/>
                </a:solidFill>
              </a:rPr>
              <a:t>	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Интеграция  в воспитательно-образовательный процесс придает  музею  более высокий  статус, он становится важной составляющей жизни ДОУ и импульсом  для  социализации  ребенка  в  атмосфере  творчества.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3952884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Если мы рассмотрим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</a:rPr>
              <a:t>Что-то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Это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</a:rPr>
              <a:t>Что-то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 –  для чего-то,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Это 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</a:rPr>
              <a:t>Что-то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 –  из чего-то,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Это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</a:rPr>
              <a:t>Что-то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 - часть чего-то,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Чем-то было раньше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</a:rPr>
              <a:t>Что-то,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Чем- то будет это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</a:rPr>
              <a:t> Что-то…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</a:rPr>
              <a:t>        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Современный детский сад все в большей степени становится открытой в социум культурной системой. Кругозор современных детей значительно шире, чем был у сверстников 15-20 лет назад.</a:t>
            </a:r>
          </a:p>
          <a:p>
            <a:pPr algn="just">
              <a:buFont typeface="Wingdings" pitchFamily="2" charset="2"/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</a:rPr>
              <a:t> 		Поддерживание познавательного интереса в старшем дошкольном возрасте требует использования разных форм и приемов работы, в том числе характерных для музейной педагогики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Picture 5" descr="терем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1214417" cy="110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Что такое мини-музей?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/>
              <a:buChar char=""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Во-первых, «мини» напоминает о том, что музей в детском саду занимает очень небольшое пространство. Это может быть часть группового помещения, холла, спальни, коридора.</a:t>
            </a:r>
          </a:p>
          <a:p>
            <a:pPr>
              <a:buFont typeface="Wingdings 2"/>
              <a:buChar char=""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Во-вторых, он создан для самых маленьких посетителей и открыт для них постоянно.</a:t>
            </a:r>
          </a:p>
          <a:p>
            <a:pPr>
              <a:buFont typeface="Wingdings 2"/>
              <a:buChar char=""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В-третьих, мини- музей не отвечает многим строгим требованиям, которые предъявляются к настоящим музеям.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folHlink"/>
                </a:solidFill>
              </a:rPr>
              <a:t/>
            </a:r>
            <a:br>
              <a:rPr lang="ru-RU" sz="4400" b="1" dirty="0" smtClean="0">
                <a:solidFill>
                  <a:schemeClr val="folHlink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Цели и задачи мини-музея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Реализация направления музейной педагогики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Обогащение предметно-развивающей среды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Обогащение познавательного процесса новыми формами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Формирование у дошкольников представлений о музее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Расширение кругозора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Развитие познавательных способностей и познавательной деятельности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Формирование проектно-исследовательских умений и навыков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формирование активной жизненной позиции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201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</vt:lpstr>
      <vt:lpstr>Использование музейной педагогики в образовательном процессе ДОУ</vt:lpstr>
      <vt:lpstr> Интеграция  в воспитательно-образовательный процесс придает  музею  более высокий  статус, он становится важной составляющей жизни ДОУ и импульсом  для  социализации  ребенка  в  атмосфере  творчества.</vt:lpstr>
      <vt:lpstr>Слайд 4</vt:lpstr>
      <vt:lpstr>Что такое мини-музей?</vt:lpstr>
      <vt:lpstr> Цели и задачи мини-музея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3</cp:revision>
  <dcterms:created xsi:type="dcterms:W3CDTF">2013-03-24T17:53:57Z</dcterms:created>
  <dcterms:modified xsi:type="dcterms:W3CDTF">2013-03-24T18:06:47Z</dcterms:modified>
</cp:coreProperties>
</file>