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563F2A-A394-4FAA-A663-A3E265C317CC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420593-8E2F-4E2D-B61C-C0BD29F45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Литература </a:t>
            </a:r>
            <a:br>
              <a:rPr lang="ru-RU" dirty="0" smtClean="0"/>
            </a:br>
            <a:r>
              <a:rPr lang="ru-RU" dirty="0" smtClean="0"/>
              <a:t>Красноярского Края.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643050"/>
            <a:ext cx="3857652" cy="44291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Сравнение поэтического и живописного образа </a:t>
            </a:r>
          </a:p>
          <a:p>
            <a:pPr>
              <a:buNone/>
            </a:pPr>
            <a:r>
              <a:rPr lang="ru-RU" dirty="0" smtClean="0"/>
              <a:t>берёзки.</a:t>
            </a:r>
          </a:p>
          <a:p>
            <a:r>
              <a:rPr lang="ru-RU" dirty="0" smtClean="0"/>
              <a:t>Освоение основ сочинительства о березе.</a:t>
            </a:r>
          </a:p>
          <a:p>
            <a:r>
              <a:rPr lang="ru-RU" dirty="0" smtClean="0"/>
              <a:t>Сравнение образа берёзки в различных видах искусства.</a:t>
            </a:r>
          </a:p>
          <a:p>
            <a:r>
              <a:rPr lang="ru-RU" i="1" dirty="0" smtClean="0"/>
              <a:t>Уметь</a:t>
            </a:r>
            <a:r>
              <a:rPr lang="ru-RU" dirty="0" smtClean="0"/>
              <a:t> во время сочинительства стихотворения представить родной уголок. </a:t>
            </a:r>
            <a:endParaRPr lang="ru-RU" dirty="0"/>
          </a:p>
        </p:txBody>
      </p:sp>
      <p:pic>
        <p:nvPicPr>
          <p:cNvPr id="4" name="Рисунок 3" descr="0_1be88_9d5ad6aa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3742949" cy="415233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любим сочинять.</a:t>
            </a:r>
            <a:endParaRPr lang="ru-RU" dirty="0"/>
          </a:p>
        </p:txBody>
      </p:sp>
      <p:pic>
        <p:nvPicPr>
          <p:cNvPr id="7170" name="Picture 2" descr="D:\Документы Мамы\ФОТО\DSCN24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882760"/>
            <a:ext cx="5214974" cy="3911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наши мальчики.</a:t>
            </a:r>
            <a:endParaRPr lang="ru-RU" dirty="0"/>
          </a:p>
        </p:txBody>
      </p:sp>
      <p:pic>
        <p:nvPicPr>
          <p:cNvPr id="8194" name="Picture 2" descr="D:\Документы Мамы\ФОТО\DSCN24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40790"/>
            <a:ext cx="4929222" cy="41506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наши девочки.</a:t>
            </a:r>
            <a:endParaRPr lang="ru-RU" dirty="0"/>
          </a:p>
        </p:txBody>
      </p:sp>
      <p:pic>
        <p:nvPicPr>
          <p:cNvPr id="9218" name="Picture 2" descr="D:\Документы Мамы\ФОТО\DSCN24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28801"/>
            <a:ext cx="2995609" cy="3994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19" name="Picture 3" descr="D:\Документы Мамы\ФОТО\DSCN24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9" y="2712251"/>
            <a:ext cx="4500593" cy="3375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50117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Автор презентации учитель начальных классов:  Федотова Светлана Юрьевна.</a:t>
            </a:r>
            <a:br>
              <a:rPr lang="ru-RU" dirty="0" smtClean="0"/>
            </a:br>
            <a:r>
              <a:rPr lang="ru-RU" dirty="0" smtClean="0"/>
              <a:t>МБОУ СОШ №94</a:t>
            </a:r>
            <a:br>
              <a:rPr lang="ru-RU" dirty="0" smtClean="0"/>
            </a:br>
            <a:r>
              <a:rPr lang="ru-RU" dirty="0" smtClean="0"/>
              <a:t>г.Красноярск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март 2012г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«Берёзонька»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32913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Вот в лесу растут деревья:</a:t>
            </a:r>
            <a:endParaRPr lang="en-US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Сосны, пихты, тополя,</a:t>
            </a:r>
            <a:endParaRPr lang="en-US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Но всех краше и милее мне Берёзонька.</a:t>
            </a:r>
            <a:endParaRPr lang="en-US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Красотой пленит, дурманит и манит.</a:t>
            </a:r>
            <a:endParaRPr lang="en-US" sz="20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ru-RU" sz="1800" dirty="0" smtClean="0"/>
          </a:p>
          <a:p>
            <a:r>
              <a:rPr lang="ru-RU" sz="1800" dirty="0" smtClean="0"/>
              <a:t>Автор : </a:t>
            </a:r>
            <a:r>
              <a:rPr lang="ru-RU" sz="1800" dirty="0" err="1" smtClean="0"/>
              <a:t>Шуточкина</a:t>
            </a:r>
            <a:r>
              <a:rPr lang="en-US" sz="1800" dirty="0" smtClean="0"/>
              <a:t> </a:t>
            </a:r>
            <a:r>
              <a:rPr lang="ru-RU" sz="1800" dirty="0" smtClean="0"/>
              <a:t> Дарья.</a:t>
            </a:r>
            <a:endParaRPr lang="ru-RU" dirty="0"/>
          </a:p>
        </p:txBody>
      </p:sp>
      <p:pic>
        <p:nvPicPr>
          <p:cNvPr id="2050" name="Picture 2" descr="D:\Документы Мамы\ФОТО\DSCN24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643050"/>
            <a:ext cx="3002408" cy="4022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«Девушка в серёжках»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071678"/>
            <a:ext cx="3286148" cy="3714776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Н</a:t>
            </a:r>
            <a:r>
              <a:rPr lang="ru-RU" sz="2400" dirty="0" smtClean="0">
                <a:solidFill>
                  <a:schemeClr val="tx1"/>
                </a:solidFill>
              </a:rPr>
              <a:t>а красивой белой ножке,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Стоит девушка в серёжках.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Ветер ветки распушил,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Дождик листья перемыл.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                   Автор:  </a:t>
            </a:r>
            <a:r>
              <a:rPr lang="ru-RU" sz="2400" dirty="0" err="1" smtClean="0">
                <a:solidFill>
                  <a:schemeClr val="tx1"/>
                </a:solidFill>
              </a:rPr>
              <a:t>Ерлыков</a:t>
            </a:r>
            <a:r>
              <a:rPr lang="ru-RU" sz="2400" dirty="0" smtClean="0">
                <a:solidFill>
                  <a:schemeClr val="tx1"/>
                </a:solidFill>
              </a:rPr>
              <a:t> Егор</a:t>
            </a:r>
          </a:p>
          <a:p>
            <a:endParaRPr lang="ru-RU" dirty="0"/>
          </a:p>
        </p:txBody>
      </p:sp>
      <p:pic>
        <p:nvPicPr>
          <p:cNvPr id="1026" name="Picture 2" descr="D:\Документы Мамы\ФОТО\DSCN24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357430"/>
            <a:ext cx="3604410" cy="3363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257692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Белая берёзка,</a:t>
            </a:r>
          </a:p>
          <a:p>
            <a:r>
              <a:rPr lang="ru-RU" sz="1800" dirty="0" smtClean="0"/>
              <a:t>Что ты загрустила?</a:t>
            </a:r>
          </a:p>
          <a:p>
            <a:r>
              <a:rPr lang="ru-RU" sz="1800" dirty="0" smtClean="0"/>
              <a:t>Может  осень поздняя</a:t>
            </a:r>
          </a:p>
          <a:p>
            <a:r>
              <a:rPr lang="ru-RU" sz="1800" dirty="0" smtClean="0"/>
              <a:t>Радость не приносит?</a:t>
            </a:r>
          </a:p>
          <a:p>
            <a:r>
              <a:rPr lang="ru-RU" sz="1800" dirty="0" smtClean="0"/>
              <a:t>Или птички песенки </a:t>
            </a:r>
          </a:p>
          <a:p>
            <a:r>
              <a:rPr lang="ru-RU" sz="1800" dirty="0" smtClean="0"/>
              <a:t>Не поют сегодня?</a:t>
            </a:r>
          </a:p>
          <a:p>
            <a:r>
              <a:rPr lang="ru-RU" sz="1800" dirty="0" smtClean="0"/>
              <a:t>Нет, скажу тебе я:</a:t>
            </a:r>
          </a:p>
          <a:p>
            <a:r>
              <a:rPr lang="ru-RU" sz="1800" dirty="0" smtClean="0"/>
              <a:t>-Скоро, птички запоют!</a:t>
            </a:r>
          </a:p>
          <a:p>
            <a:r>
              <a:rPr lang="ru-RU" sz="1800" dirty="0" smtClean="0"/>
              <a:t>И весна придет!</a:t>
            </a:r>
          </a:p>
          <a:p>
            <a:r>
              <a:rPr lang="ru-RU" sz="1800" dirty="0" smtClean="0"/>
              <a:t>Будет радостно тебе,</a:t>
            </a:r>
          </a:p>
          <a:p>
            <a:r>
              <a:rPr lang="ru-RU" sz="1800" dirty="0" smtClean="0"/>
              <a:t>Не горюй берёзка</a:t>
            </a:r>
          </a:p>
          <a:p>
            <a:r>
              <a:rPr lang="ru-RU" sz="1800" dirty="0" smtClean="0"/>
              <a:t>Я прошу тебя!</a:t>
            </a:r>
          </a:p>
          <a:p>
            <a:r>
              <a:rPr lang="ru-RU" sz="1800" dirty="0" smtClean="0"/>
              <a:t>Автор: </a:t>
            </a:r>
            <a:r>
              <a:rPr lang="ru-RU" sz="1800" dirty="0" err="1" smtClean="0"/>
              <a:t>Эндзюлис</a:t>
            </a:r>
            <a:r>
              <a:rPr lang="ru-RU" sz="1800" dirty="0" smtClean="0"/>
              <a:t> Яна</a:t>
            </a:r>
          </a:p>
          <a:p>
            <a:endParaRPr lang="ru-RU" sz="1800" dirty="0"/>
          </a:p>
        </p:txBody>
      </p:sp>
      <p:pic>
        <p:nvPicPr>
          <p:cNvPr id="4098" name="Picture 2" descr="D:\Документы Мамы\ФОТО\DSCN24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9" y="2102692"/>
            <a:ext cx="3214710" cy="3889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«Берёзонька»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40056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Берёзонька осиротелая,</a:t>
            </a:r>
            <a:endParaRPr lang="en-US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В глубоких ссадинах кора,</a:t>
            </a:r>
            <a:endParaRPr lang="en-US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Серёжки новые надела,</a:t>
            </a:r>
            <a:endParaRPr lang="en-US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А говорили на дрова.</a:t>
            </a:r>
            <a:endParaRPr lang="en-US" sz="1800" dirty="0" smtClean="0"/>
          </a:p>
          <a:p>
            <a:pPr>
              <a:buNone/>
            </a:pPr>
            <a:endParaRPr lang="ru-RU" sz="1800" dirty="0" smtClean="0"/>
          </a:p>
          <a:p>
            <a:r>
              <a:rPr lang="ru-RU" sz="1800" dirty="0" smtClean="0"/>
              <a:t>Но щедро девочка – весна,</a:t>
            </a:r>
          </a:p>
          <a:p>
            <a:r>
              <a:rPr lang="ru-RU" sz="1800" dirty="0" smtClean="0"/>
              <a:t>Водой живою окропила,</a:t>
            </a:r>
          </a:p>
          <a:p>
            <a:r>
              <a:rPr lang="ru-RU" sz="1800" dirty="0" smtClean="0"/>
              <a:t>Фатой небесной озарила-</a:t>
            </a:r>
          </a:p>
          <a:p>
            <a:r>
              <a:rPr lang="ru-RU" sz="1800" dirty="0" smtClean="0"/>
              <a:t>Нежнейшей дымки кружева.</a:t>
            </a:r>
            <a:endParaRPr lang="en-US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Автор: </a:t>
            </a:r>
            <a:r>
              <a:rPr lang="ru-RU" sz="1800" dirty="0" err="1" smtClean="0"/>
              <a:t>Бурмакин</a:t>
            </a:r>
            <a:r>
              <a:rPr lang="ru-RU" sz="1800" dirty="0" smtClean="0"/>
              <a:t>  Дмитрий</a:t>
            </a:r>
          </a:p>
          <a:p>
            <a:endParaRPr lang="ru-RU" dirty="0"/>
          </a:p>
        </p:txBody>
      </p:sp>
      <p:pic>
        <p:nvPicPr>
          <p:cNvPr id="3074" name="Picture 2" descr="D:\Документы Мамы\ФОТО\DSCN24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000240"/>
            <a:ext cx="3890623" cy="36127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Стоят берёзки белые,</a:t>
            </a:r>
          </a:p>
          <a:p>
            <a:r>
              <a:rPr lang="ru-RU" sz="1800" dirty="0" smtClean="0"/>
              <a:t>Кудрявые стоят!</a:t>
            </a:r>
          </a:p>
          <a:p>
            <a:endParaRPr lang="ru-RU" sz="1800" dirty="0" smtClean="0"/>
          </a:p>
          <a:p>
            <a:r>
              <a:rPr lang="ru-RU" sz="1800" dirty="0" smtClean="0"/>
              <a:t>На листочках зелёненьких</a:t>
            </a:r>
          </a:p>
          <a:p>
            <a:r>
              <a:rPr lang="ru-RU" sz="1800" dirty="0" smtClean="0"/>
              <a:t>Росиночки блестят.</a:t>
            </a:r>
          </a:p>
          <a:p>
            <a:endParaRPr lang="ru-RU" sz="1800" dirty="0" smtClean="0"/>
          </a:p>
          <a:p>
            <a:r>
              <a:rPr lang="ru-RU" sz="1800" dirty="0" smtClean="0"/>
              <a:t>Вот солнце поднимается,</a:t>
            </a:r>
          </a:p>
          <a:p>
            <a:r>
              <a:rPr lang="ru-RU" sz="1800" dirty="0" smtClean="0"/>
              <a:t>Вот петушки кричат,</a:t>
            </a:r>
          </a:p>
          <a:p>
            <a:endParaRPr lang="ru-RU" sz="1800" dirty="0" smtClean="0"/>
          </a:p>
          <a:p>
            <a:r>
              <a:rPr lang="ru-RU" sz="1800" dirty="0" smtClean="0"/>
              <a:t>И этим утром ранним,</a:t>
            </a:r>
          </a:p>
          <a:p>
            <a:r>
              <a:rPr lang="ru-RU" sz="1800" dirty="0" smtClean="0"/>
              <a:t>Я так берёзкам рада!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Автор: </a:t>
            </a:r>
            <a:r>
              <a:rPr lang="ru-RU" sz="1800" dirty="0" err="1" smtClean="0"/>
              <a:t>Войнова</a:t>
            </a:r>
            <a:r>
              <a:rPr lang="ru-RU" sz="1800" dirty="0" smtClean="0"/>
              <a:t>  Екатерина</a:t>
            </a:r>
            <a:endParaRPr lang="ru-RU" sz="1800" dirty="0"/>
          </a:p>
        </p:txBody>
      </p:sp>
      <p:pic>
        <p:nvPicPr>
          <p:cNvPr id="10242" name="Picture 2" descr="D:\Документы Мамы\ФОТО\DSCN2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143116"/>
            <a:ext cx="3786214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«Малышка-берёзка»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543444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Мы едем в машине</a:t>
            </a:r>
          </a:p>
          <a:p>
            <a:r>
              <a:rPr lang="ru-RU" sz="1800" dirty="0" smtClean="0"/>
              <a:t>По длинной дороге.</a:t>
            </a:r>
          </a:p>
          <a:p>
            <a:r>
              <a:rPr lang="ru-RU" sz="1800" dirty="0" smtClean="0"/>
              <a:t>О, сколько вокруг берёз!</a:t>
            </a:r>
          </a:p>
          <a:p>
            <a:r>
              <a:rPr lang="ru-RU" sz="1800" dirty="0" smtClean="0"/>
              <a:t>Деревья качаются, </a:t>
            </a:r>
          </a:p>
          <a:p>
            <a:r>
              <a:rPr lang="ru-RU" sz="1800" dirty="0" smtClean="0"/>
              <a:t>Словно подруги</a:t>
            </a:r>
          </a:p>
          <a:p>
            <a:r>
              <a:rPr lang="ru-RU" sz="1800" dirty="0" smtClean="0"/>
              <a:t>И шепчут про снег и мороз.</a:t>
            </a:r>
          </a:p>
          <a:p>
            <a:r>
              <a:rPr lang="ru-RU" sz="1800" dirty="0" smtClean="0"/>
              <a:t>Гляжу на поляне</a:t>
            </a:r>
          </a:p>
          <a:p>
            <a:r>
              <a:rPr lang="ru-RU" sz="1800" dirty="0" smtClean="0"/>
              <a:t>Под пышным сугробом</a:t>
            </a:r>
          </a:p>
          <a:p>
            <a:r>
              <a:rPr lang="ru-RU" sz="1800" dirty="0" smtClean="0"/>
              <a:t>Малышка-берёзка грустит.</a:t>
            </a:r>
          </a:p>
          <a:p>
            <a:r>
              <a:rPr lang="ru-RU" sz="1800" dirty="0" smtClean="0"/>
              <a:t>Не плач, не грусти.</a:t>
            </a:r>
          </a:p>
          <a:p>
            <a:r>
              <a:rPr lang="ru-RU" sz="1800" dirty="0" smtClean="0"/>
              <a:t>Ведь за лютым морозом</a:t>
            </a:r>
          </a:p>
          <a:p>
            <a:r>
              <a:rPr lang="ru-RU" sz="1800" dirty="0" smtClean="0"/>
              <a:t>Весна на пороге стоит!</a:t>
            </a:r>
            <a:endParaRPr lang="en-US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Автор: Греков  Артём.</a:t>
            </a:r>
            <a:endParaRPr lang="ru-RU" sz="1800" dirty="0"/>
          </a:p>
        </p:txBody>
      </p:sp>
      <p:pic>
        <p:nvPicPr>
          <p:cNvPr id="5122" name="Picture 2" descr="D:\Документы Мамы\ФОТО\DSCN24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857364"/>
            <a:ext cx="3358706" cy="4214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«Берёзка плачет»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40056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Отчего берёзка плачет?</a:t>
            </a:r>
          </a:p>
          <a:p>
            <a:r>
              <a:rPr lang="ru-RU" sz="1800" dirty="0" smtClean="0"/>
              <a:t>Не пойму, что это значит?</a:t>
            </a:r>
          </a:p>
          <a:p>
            <a:r>
              <a:rPr lang="ru-RU" sz="1800" dirty="0" smtClean="0"/>
              <a:t>Кто б ответить мне помог?</a:t>
            </a:r>
          </a:p>
          <a:p>
            <a:r>
              <a:rPr lang="ru-RU" sz="1800" dirty="0" smtClean="0"/>
              <a:t>Почему берёзка плачет?</a:t>
            </a:r>
          </a:p>
          <a:p>
            <a:r>
              <a:rPr lang="ru-RU" sz="1800" dirty="0" smtClean="0"/>
              <a:t>Кто её обидеть мог?</a:t>
            </a:r>
          </a:p>
          <a:p>
            <a:r>
              <a:rPr lang="ru-RU" sz="1800" dirty="0" smtClean="0"/>
              <a:t>Отчего так горько белой,</a:t>
            </a:r>
          </a:p>
          <a:p>
            <a:r>
              <a:rPr lang="ru-RU" sz="1800" dirty="0" smtClean="0"/>
              <a:t>Хоть кругом звенит весна.</a:t>
            </a:r>
          </a:p>
          <a:p>
            <a:r>
              <a:rPr lang="ru-RU" sz="1800" dirty="0" smtClean="0"/>
              <a:t>Если б говорить умела,</a:t>
            </a:r>
          </a:p>
          <a:p>
            <a:r>
              <a:rPr lang="ru-RU" sz="1800" dirty="0" smtClean="0"/>
              <a:t>Рассказала бы она.</a:t>
            </a:r>
          </a:p>
          <a:p>
            <a:r>
              <a:rPr lang="ru-RU" sz="1800" dirty="0" smtClean="0"/>
              <a:t>Отчего берёзка плачет?</a:t>
            </a:r>
          </a:p>
          <a:p>
            <a:r>
              <a:rPr lang="ru-RU" sz="1800" dirty="0" smtClean="0"/>
              <a:t>Я ответ теперь нашёл,</a:t>
            </a:r>
          </a:p>
          <a:p>
            <a:r>
              <a:rPr lang="ru-RU" sz="1800" dirty="0" smtClean="0"/>
              <a:t>Ведь какой то глупый мальчик</a:t>
            </a:r>
          </a:p>
          <a:p>
            <a:r>
              <a:rPr lang="ru-RU" sz="1800" dirty="0" smtClean="0"/>
              <a:t>У берёзки ранил ствол.</a:t>
            </a:r>
          </a:p>
          <a:p>
            <a:r>
              <a:rPr lang="ru-RU" sz="1800" dirty="0" smtClean="0"/>
              <a:t>Автор: </a:t>
            </a:r>
            <a:r>
              <a:rPr lang="ru-RU" sz="1800" dirty="0" err="1" smtClean="0"/>
              <a:t>Будников</a:t>
            </a:r>
            <a:r>
              <a:rPr lang="ru-RU" sz="1800" dirty="0" smtClean="0"/>
              <a:t>  Илья.</a:t>
            </a:r>
            <a:endParaRPr lang="ru-RU" sz="1800" dirty="0"/>
          </a:p>
        </p:txBody>
      </p:sp>
      <p:pic>
        <p:nvPicPr>
          <p:cNvPr id="6146" name="Picture 2" descr="D:\Документы Мамы\ФОТО\DSCN2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928802"/>
            <a:ext cx="4071966" cy="3742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«Одинокая берёза»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507209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В поле тихом и широком,                                      Думала увидеть клён-</a:t>
            </a:r>
          </a:p>
          <a:p>
            <a:r>
              <a:rPr lang="ru-RU" sz="1800" dirty="0" smtClean="0"/>
              <a:t>Рядом с речкой серебристой                                 Он ведь был в неё влюблён.</a:t>
            </a:r>
          </a:p>
          <a:p>
            <a:r>
              <a:rPr lang="ru-RU" sz="1800" dirty="0" smtClean="0"/>
              <a:t>Берёзке было одиноко-                                            Покорён её красой</a:t>
            </a:r>
          </a:p>
          <a:p>
            <a:r>
              <a:rPr lang="ru-RU" sz="1800" dirty="0" smtClean="0"/>
              <a:t>Красавице ветвистой.                                                И распущенной косой!</a:t>
            </a:r>
          </a:p>
          <a:p>
            <a:r>
              <a:rPr lang="ru-RU" sz="1800" dirty="0" smtClean="0"/>
              <a:t>Она грустила день и ночь,                                        Но ударила гроза.</a:t>
            </a:r>
          </a:p>
          <a:p>
            <a:r>
              <a:rPr lang="ru-RU" sz="1800" dirty="0" smtClean="0"/>
              <a:t>Поговорить она не прочь,                                         </a:t>
            </a:r>
            <a:r>
              <a:rPr lang="ru-RU" sz="1800" dirty="0" err="1" smtClean="0"/>
              <a:t>Покатилася</a:t>
            </a:r>
            <a:r>
              <a:rPr lang="ru-RU" sz="1800" dirty="0" smtClean="0"/>
              <a:t>  слеза</a:t>
            </a:r>
          </a:p>
          <a:p>
            <a:r>
              <a:rPr lang="ru-RU" sz="1800" dirty="0" smtClean="0"/>
              <a:t>Но не было вокруг неё                                               И упал на землю клён-</a:t>
            </a:r>
          </a:p>
          <a:p>
            <a:r>
              <a:rPr lang="ru-RU" sz="1800" dirty="0" smtClean="0"/>
              <a:t>Дерева не одного,                                                        Молнией он был сражён.</a:t>
            </a:r>
          </a:p>
          <a:p>
            <a:r>
              <a:rPr lang="ru-RU" sz="1800" dirty="0" smtClean="0"/>
              <a:t>А берёза так красива!                                                  Одиноко её теперь</a:t>
            </a:r>
          </a:p>
          <a:p>
            <a:r>
              <a:rPr lang="ru-RU" sz="1800" dirty="0" smtClean="0"/>
              <a:t>Так нарядна и игрива!                                                  Стоять в поле без друзей!</a:t>
            </a:r>
          </a:p>
          <a:p>
            <a:r>
              <a:rPr lang="ru-RU" sz="1800" dirty="0" smtClean="0"/>
              <a:t>В платье беленьком она                                              Автор: </a:t>
            </a:r>
            <a:r>
              <a:rPr lang="ru-RU" sz="1800" dirty="0" err="1" smtClean="0"/>
              <a:t>Иценко</a:t>
            </a:r>
            <a:r>
              <a:rPr lang="ru-RU" sz="1800" dirty="0" smtClean="0"/>
              <a:t> Анастасия</a:t>
            </a:r>
          </a:p>
          <a:p>
            <a:r>
              <a:rPr lang="ru-RU" sz="1800" dirty="0" smtClean="0"/>
              <a:t>С чёрными полосками.</a:t>
            </a:r>
          </a:p>
          <a:p>
            <a:r>
              <a:rPr lang="ru-RU" sz="1800" dirty="0" smtClean="0"/>
              <a:t>Вся в кудряшках, зелена</a:t>
            </a:r>
          </a:p>
          <a:p>
            <a:r>
              <a:rPr lang="ru-RU" sz="1800" dirty="0" smtClean="0"/>
              <a:t>И ещё с серёжками.</a:t>
            </a:r>
            <a:endParaRPr lang="ru-RU" sz="1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161</TotalTime>
  <Words>496</Words>
  <Application>Microsoft Office PowerPoint</Application>
  <PresentationFormat>Экран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Литература  Красноярского Края.</vt:lpstr>
      <vt:lpstr>«Берёзонька»</vt:lpstr>
      <vt:lpstr>«Девушка в серёжках»</vt:lpstr>
      <vt:lpstr>«Берёзка»</vt:lpstr>
      <vt:lpstr>«Берёзонька»</vt:lpstr>
      <vt:lpstr>«Берёзки»</vt:lpstr>
      <vt:lpstr>«Малышка-берёзка»</vt:lpstr>
      <vt:lpstr>«Берёзка плачет»</vt:lpstr>
      <vt:lpstr>«Одинокая берёза»</vt:lpstr>
      <vt:lpstr>Мы любим сочинять.</vt:lpstr>
      <vt:lpstr>Это наши мальчики.</vt:lpstr>
      <vt:lpstr>Это наши девочки.</vt:lpstr>
      <vt:lpstr>Автор презентации учитель начальных классов:  Федотова Светлана Юрьевна. МБОУ СОШ №94 г.Красноярск  март 2012г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Светлана</cp:lastModifiedBy>
  <cp:revision>24</cp:revision>
  <dcterms:created xsi:type="dcterms:W3CDTF">2011-02-21T13:44:15Z</dcterms:created>
  <dcterms:modified xsi:type="dcterms:W3CDTF">2013-03-26T18:12:30Z</dcterms:modified>
</cp:coreProperties>
</file>