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57" r:id="rId3"/>
    <p:sldId id="268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926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4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63F2A-A394-4FAA-A663-A3E265C317CC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20593-8E2F-4E2D-B61C-C0BD29F45B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63F2A-A394-4FAA-A663-A3E265C317CC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20593-8E2F-4E2D-B61C-C0BD29F45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63F2A-A394-4FAA-A663-A3E265C317CC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20593-8E2F-4E2D-B61C-C0BD29F45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63F2A-A394-4FAA-A663-A3E265C317CC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20593-8E2F-4E2D-B61C-C0BD29F45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63F2A-A394-4FAA-A663-A3E265C317CC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2420593-8E2F-4E2D-B61C-C0BD29F45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63F2A-A394-4FAA-A663-A3E265C317CC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20593-8E2F-4E2D-B61C-C0BD29F45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63F2A-A394-4FAA-A663-A3E265C317CC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20593-8E2F-4E2D-B61C-C0BD29F45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63F2A-A394-4FAA-A663-A3E265C317CC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20593-8E2F-4E2D-B61C-C0BD29F45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63F2A-A394-4FAA-A663-A3E265C317CC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20593-8E2F-4E2D-B61C-C0BD29F45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63F2A-A394-4FAA-A663-A3E265C317CC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20593-8E2F-4E2D-B61C-C0BD29F45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63F2A-A394-4FAA-A663-A3E265C317CC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20593-8E2F-4E2D-B61C-C0BD29F45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1563F2A-A394-4FAA-A663-A3E265C317CC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2420593-8E2F-4E2D-B61C-C0BD29F45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Литература </a:t>
            </a:r>
            <a:br>
              <a:rPr lang="ru-RU" dirty="0" smtClean="0"/>
            </a:br>
            <a:r>
              <a:rPr lang="ru-RU" dirty="0" smtClean="0"/>
              <a:t>Красноярского Края.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3438" y="1643050"/>
            <a:ext cx="3857652" cy="4429156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Сравнение поэтического и живописного образа </a:t>
            </a: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берёзки.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Освоение основ сочинительства о березе.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Сравнение образа берёзки в различных видах искусства.</a:t>
            </a:r>
          </a:p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Уметь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во время сочинительства стихотворения представить родной уголок.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" name="Рисунок 3" descr="0_1be88_9d5ad6aa_XL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785926"/>
            <a:ext cx="3742949" cy="4152334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 любим сочинять.</a:t>
            </a:r>
            <a:endParaRPr lang="ru-RU" dirty="0"/>
          </a:p>
        </p:txBody>
      </p:sp>
      <p:pic>
        <p:nvPicPr>
          <p:cNvPr id="7170" name="Picture 2" descr="D:\Документы Мамы\ФОТО\DSCN246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882760"/>
            <a:ext cx="5214974" cy="39112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Это наши мальчики.</a:t>
            </a:r>
            <a:endParaRPr lang="ru-RU" dirty="0"/>
          </a:p>
        </p:txBody>
      </p:sp>
      <p:pic>
        <p:nvPicPr>
          <p:cNvPr id="8194" name="Picture 2" descr="D:\Документы Мамы\ФОТО\DSCN246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740790"/>
            <a:ext cx="4929222" cy="41506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Это наши девочки.</a:t>
            </a:r>
            <a:endParaRPr lang="ru-RU" dirty="0"/>
          </a:p>
        </p:txBody>
      </p:sp>
      <p:pic>
        <p:nvPicPr>
          <p:cNvPr id="9218" name="Picture 2" descr="D:\Документы Мамы\ФОТО\DSCN246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928801"/>
            <a:ext cx="2995609" cy="39941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219" name="Picture 3" descr="D:\Документы Мамы\ФОТО\DSCN24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9" y="2712251"/>
            <a:ext cx="4500593" cy="33758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85786" y="274638"/>
            <a:ext cx="7901014" cy="50117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Автор презентации учитель начальных классов:  Федотова Светлана Юрьевна.</a:t>
            </a:r>
            <a:br>
              <a:rPr lang="ru-RU" dirty="0" smtClean="0"/>
            </a:br>
            <a:r>
              <a:rPr lang="ru-RU" dirty="0" smtClean="0"/>
              <a:t>МБОУ СОШ №94</a:t>
            </a:r>
            <a:br>
              <a:rPr lang="ru-RU" dirty="0" smtClean="0"/>
            </a:br>
            <a:r>
              <a:rPr lang="ru-RU" dirty="0" smtClean="0"/>
              <a:t>г.Красноярск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/>
              <a:t>март 2012г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«Берёзонька»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600200"/>
            <a:ext cx="8115328" cy="4329130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Вот в лесу растут деревья:</a:t>
            </a:r>
            <a:endPara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endPara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Сосны, пихты, тополя,</a:t>
            </a:r>
            <a:endPara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endPara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Но всех краше и милее мне Берёзонька.</a:t>
            </a:r>
            <a:endPara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endPara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Красотой пленит, дурманит и манит.</a:t>
            </a:r>
            <a:endPara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endPara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endPara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>
              <a:buNone/>
            </a:pPr>
            <a:endPara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endPara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>
              <a:buNone/>
            </a:pPr>
            <a:endPara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Автор : </a:t>
            </a:r>
            <a:r>
              <a:rPr lang="ru-RU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Шуточкина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Дарья.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2050" name="Picture 2" descr="D:\Документы Мамы\ФОТО\DSCN24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1785926"/>
            <a:ext cx="2714644" cy="36365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21444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«Девушка в серёжках»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071678"/>
            <a:ext cx="3286148" cy="3714776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</a:t>
            </a: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 красивой белой ножке,</a:t>
            </a:r>
            <a:endParaRPr lang="en-US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l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Стоит девушка в серёжках.</a:t>
            </a:r>
          </a:p>
          <a:p>
            <a:pPr algn="l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Ветер ветки распушил,</a:t>
            </a:r>
          </a:p>
          <a:p>
            <a:pPr algn="l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Дождик листья перемыл.</a:t>
            </a:r>
          </a:p>
          <a:p>
            <a:pPr algn="l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                                                                                   Автор:  </a:t>
            </a:r>
            <a:r>
              <a:rPr lang="ru-RU" sz="24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Ерлыков</a:t>
            </a: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Егор</a:t>
            </a:r>
          </a:p>
          <a:p>
            <a:endParaRPr lang="ru-RU" dirty="0"/>
          </a:p>
        </p:txBody>
      </p:sp>
      <p:pic>
        <p:nvPicPr>
          <p:cNvPr id="1026" name="Picture 2" descr="D:\Документы Мамы\ФОТО\DSCN24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2357430"/>
            <a:ext cx="3604410" cy="33639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«Берёзка»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600200"/>
            <a:ext cx="8115328" cy="4257692"/>
          </a:xfrm>
        </p:spPr>
        <p:txBody>
          <a:bodyPr>
            <a:normAutofit lnSpcReduction="10000"/>
          </a:bodyPr>
          <a:lstStyle/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Белая берёзка,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Что ты загрустила?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Может  осень поздняя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Радость не приносит?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Или птички песенки 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Не поют сегодня?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Нет, скажу тебе я: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-Скоро, птички запоют!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 весна придет!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Будет радостно тебе,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Не горюй берёзка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Я прошу тебя!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Автор: </a:t>
            </a:r>
            <a:r>
              <a:rPr lang="ru-RU" sz="1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Эндзюлис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Яна</a:t>
            </a:r>
          </a:p>
          <a:p>
            <a:endParaRPr lang="ru-RU" sz="1800" b="1" dirty="0"/>
          </a:p>
        </p:txBody>
      </p:sp>
      <p:pic>
        <p:nvPicPr>
          <p:cNvPr id="4098" name="Picture 2" descr="D:\Документы Мамы\ФОТО\DSCN24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9" y="2102692"/>
            <a:ext cx="3214710" cy="38893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«Берёзонька»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600200"/>
            <a:ext cx="8043890" cy="4400568"/>
          </a:xfrm>
        </p:spPr>
        <p:txBody>
          <a:bodyPr>
            <a:normAutofit lnSpcReduction="10000"/>
          </a:bodyPr>
          <a:lstStyle/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Берёзонька осиротелая,</a:t>
            </a:r>
            <a:endParaRPr lang="en-US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endPara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 глубоких ссадинах кора,</a:t>
            </a:r>
            <a:endParaRPr lang="en-US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endPara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Серёжки новые надела,</a:t>
            </a:r>
            <a:endParaRPr lang="en-US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endPara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 говорили на дрова.</a:t>
            </a:r>
            <a:endParaRPr lang="en-US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>
              <a:buNone/>
            </a:pPr>
            <a:endPara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Но щедро девочка – весна,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Водой живою окропила,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Фатой небесной озарила-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Нежнейшей дымки кружева.</a:t>
            </a:r>
            <a:endParaRPr lang="en-US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endPara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Автор: </a:t>
            </a:r>
            <a:r>
              <a:rPr lang="ru-RU" sz="1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Бурмакин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Дмитрий</a:t>
            </a:r>
          </a:p>
          <a:p>
            <a:endParaRPr lang="ru-RU" dirty="0"/>
          </a:p>
        </p:txBody>
      </p:sp>
      <p:pic>
        <p:nvPicPr>
          <p:cNvPr id="3074" name="Picture 2" descr="D:\Документы Мамы\ФОТО\DSCN24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2000240"/>
            <a:ext cx="3571900" cy="33167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«Берёзки»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Стоят берёзки белые,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Кудрявые стоят!</a:t>
            </a:r>
          </a:p>
          <a:p>
            <a:endPara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 листочках зелёненьких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Росиночки блестят.</a:t>
            </a:r>
          </a:p>
          <a:p>
            <a:endPara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Вот солнце поднимается,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Вот петушки кричат,</a:t>
            </a:r>
          </a:p>
          <a:p>
            <a:endPara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 этим утром ранним,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Я так берёзкам рада!</a:t>
            </a:r>
          </a:p>
          <a:p>
            <a:endPara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endPara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endPara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endPara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Автор: </a:t>
            </a:r>
            <a:r>
              <a:rPr lang="ru-RU" sz="1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Войнова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Екатерина</a:t>
            </a:r>
            <a:endParaRPr lang="ru-RU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0242" name="Picture 2" descr="D:\Документы Мамы\ФОТО\DSCN23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2143116"/>
            <a:ext cx="3500462" cy="35004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«Малышка-берёзка»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600200"/>
            <a:ext cx="8043890" cy="4543444"/>
          </a:xfrm>
        </p:spPr>
        <p:txBody>
          <a:bodyPr>
            <a:normAutofit lnSpcReduction="10000"/>
          </a:bodyPr>
          <a:lstStyle/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Мы едем в машине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 длинной дороге.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О, сколько вокруг берёз!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Деревья качаются, 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Словно подруги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 шепчут про снег и мороз.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Гляжу на поляне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Под пышным сугробом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Малышка-берёзка грустит.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Не плач, не грусти.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Ведь за лютым морозом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Весна на пороге стоит!</a:t>
            </a:r>
            <a:endParaRPr lang="en-US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endPara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Автор: Греков  Артём.</a:t>
            </a:r>
            <a:endParaRPr lang="ru-RU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5122" name="Picture 2" descr="D:\Документы Мамы\ФОТО\DSCN24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857364"/>
            <a:ext cx="3358706" cy="42149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«Берёзка плачет»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600200"/>
            <a:ext cx="8043890" cy="4400568"/>
          </a:xfrm>
        </p:spPr>
        <p:txBody>
          <a:bodyPr>
            <a:normAutofit lnSpcReduction="10000"/>
          </a:bodyPr>
          <a:lstStyle/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Отчего берёзка плачет?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Не пойму, что это значит?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Кто б ответить мне помог?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Почему берёзка плачет?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Кто её обидеть мог?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Отчего так горько белой,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Хоть кругом звенит весна.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Если б говорить умела,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Рассказала бы она.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Отчего берёзка плачет?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Я ответ теперь нашёл,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Ведь какой то глупый мальчик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 берёзки ранил ствол.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Автор: </a:t>
            </a:r>
            <a:r>
              <a:rPr lang="ru-RU" sz="1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Будников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Илья.</a:t>
            </a:r>
            <a:endParaRPr lang="ru-RU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6146" name="Picture 2" descr="D:\Документы Мамы\ФОТО\DSCN24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1571612"/>
            <a:ext cx="3786214" cy="34795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«Одинокая берёза»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186766" cy="5072098"/>
          </a:xfrm>
        </p:spPr>
        <p:txBody>
          <a:bodyPr>
            <a:normAutofit fontScale="92500" lnSpcReduction="20000"/>
          </a:bodyPr>
          <a:lstStyle/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 поле тихом и широком,                                      Думала увидеть клён-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Рядом с речкой серебристой                                 Он ведь был в неё влюблён.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Берёзке было одиноко-                                            Покорён её красой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Красавице ветвистой.                                                И распущенной косой!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Она грустила день и ночь,                                        Но ударила гроза.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Поговорить она не прочь,                                         </a:t>
            </a:r>
            <a:r>
              <a:rPr lang="ru-RU" sz="1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Покатилася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слеза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Но не было вокруг неё                                               И упал на землю клён-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Дерева не одного,                                                        Молнией он был сражён.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 берёза так красива!                                                  Одиноко её теперь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Так нарядна и игрива!                                                  Стоять в поле без друзей!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 платье беленьком она                                              Автор: </a:t>
            </a:r>
            <a:r>
              <a:rPr lang="ru-RU" sz="1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Иценко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Анастасия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 чёрными полосками.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Вся в кудряшках, зелена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 ещё с серёжками.</a:t>
            </a:r>
            <a:endParaRPr lang="ru-RU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168</TotalTime>
  <Words>496</Words>
  <Application>Microsoft Office PowerPoint</Application>
  <PresentationFormat>Экран (4:3)</PresentationFormat>
  <Paragraphs>121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Литература  Красноярского Края.</vt:lpstr>
      <vt:lpstr>«Берёзонька»</vt:lpstr>
      <vt:lpstr>«Девушка в серёжках»</vt:lpstr>
      <vt:lpstr>«Берёзка»</vt:lpstr>
      <vt:lpstr>«Берёзонька»</vt:lpstr>
      <vt:lpstr>«Берёзки»</vt:lpstr>
      <vt:lpstr>«Малышка-берёзка»</vt:lpstr>
      <vt:lpstr>«Берёзка плачет»</vt:lpstr>
      <vt:lpstr>«Одинокая берёза»</vt:lpstr>
      <vt:lpstr>Мы любим сочинять.</vt:lpstr>
      <vt:lpstr>Это наши мальчики.</vt:lpstr>
      <vt:lpstr>Это наши девочки.</vt:lpstr>
      <vt:lpstr>Автор презентации учитель начальных классов:  Федотова Светлана Юрьевна. МБОУ СОШ №94 г.Красноярск  март 2012г 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Светлана</cp:lastModifiedBy>
  <cp:revision>25</cp:revision>
  <dcterms:created xsi:type="dcterms:W3CDTF">2011-02-21T13:44:15Z</dcterms:created>
  <dcterms:modified xsi:type="dcterms:W3CDTF">2013-03-26T18:23:23Z</dcterms:modified>
</cp:coreProperties>
</file>