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A99F3-38F5-4439-AAEA-A5852660A778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3C492-52BF-4FC0-8886-C2F5835F0F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17BD98-CB92-4410-9567-6AF6776089F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F83C852-9E0D-4C11-9FA3-127C8ED6A3A3}" type="slidenum">
              <a:rPr lang="ru-RU" sz="1200">
                <a:latin typeface="+mn-lt"/>
              </a:rPr>
              <a:pPr algn="r">
                <a:defRPr/>
              </a:pPr>
              <a:t>2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11"/>
          <p:cNvGrpSpPr/>
          <p:nvPr/>
        </p:nvGrpSpPr>
        <p:grpSpPr>
          <a:xfrm>
            <a:off x="142844" y="928670"/>
            <a:ext cx="8858312" cy="1857388"/>
            <a:chOff x="142844" y="928670"/>
            <a:chExt cx="8858312" cy="1857388"/>
          </a:xfrm>
        </p:grpSpPr>
        <p:pic>
          <p:nvPicPr>
            <p:cNvPr id="5" name="Picture 5" descr="C:\Documents and Settings\gnomiki\Рабочий стол\Саша\география\Области России\тула 2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00628" y="928670"/>
              <a:ext cx="1785950" cy="185738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4" name="Picture 4" descr="C:\Documents and Settings\gnomiki\Рабочий стол\Саша\география\Области России\самара 2.b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4" y="928670"/>
              <a:ext cx="1714511" cy="185738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3" name="Picture 3" descr="C:\Documents and Settings\gnomiki\Рабочий стол\Саша\география\Области России\оренбург 2.bmp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28794" y="928670"/>
              <a:ext cx="3003862" cy="185738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2" name="Picture 2" descr="C:\Documents and Settings\gnomiki\Рабочий стол\Саша\география\Области России\орел 2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58016" y="928670"/>
              <a:ext cx="2143140" cy="184375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grpSp>
        <p:nvGrpSpPr>
          <p:cNvPr id="7" name="Группа 12"/>
          <p:cNvGrpSpPr/>
          <p:nvPr/>
        </p:nvGrpSpPr>
        <p:grpSpPr>
          <a:xfrm>
            <a:off x="214282" y="4357694"/>
            <a:ext cx="8770760" cy="2331736"/>
            <a:chOff x="214282" y="4357694"/>
            <a:chExt cx="8770760" cy="2331736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14282" y="4357694"/>
              <a:ext cx="1714512" cy="233173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8"/>
            <a:srcRect l="14789" t="5473" r="2816" b="4218"/>
            <a:stretch>
              <a:fillRect/>
            </a:stretch>
          </p:blipFill>
          <p:spPr bwMode="auto">
            <a:xfrm>
              <a:off x="2071670" y="4643446"/>
              <a:ext cx="2279522" cy="19288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00562" y="4714884"/>
              <a:ext cx="2214578" cy="18931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858016" y="4786322"/>
              <a:ext cx="2127026" cy="178595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175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Образ - символ</a:t>
            </a:r>
            <a:endParaRPr lang="ru-RU" sz="4400" dirty="0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42875" y="2500313"/>
            <a:ext cx="882173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b="1" dirty="0">
                <a:ln w="1905"/>
                <a:solidFill>
                  <a:schemeClr val="accent3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Подпишите под каждым контуром название соответствующего субъекта Российской Федерации, а под каждым рисунком - поясняющую надпись, что или кто изображен.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n w="1905"/>
              <a:solidFill>
                <a:schemeClr val="accent3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ru-RU" sz="1600" b="1" dirty="0">
                <a:ln w="1905"/>
                <a:solidFill>
                  <a:schemeClr val="accent3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Объедините рисунки так, чтобы получились осмысленные пары субъектов Федерации.  Поясните, почему вы так сделали.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0"/>
            <a:ext cx="8229600" cy="9175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Образ - символ</a:t>
            </a:r>
            <a:endParaRPr lang="ru-RU" sz="4400" dirty="0"/>
          </a:p>
        </p:txBody>
      </p:sp>
      <p:grpSp>
        <p:nvGrpSpPr>
          <p:cNvPr id="6" name="Группа 15"/>
          <p:cNvGrpSpPr/>
          <p:nvPr/>
        </p:nvGrpSpPr>
        <p:grpSpPr>
          <a:xfrm>
            <a:off x="142844" y="1142984"/>
            <a:ext cx="1785950" cy="5546446"/>
            <a:chOff x="142844" y="1142984"/>
            <a:chExt cx="1785950" cy="5546446"/>
          </a:xfrm>
        </p:grpSpPr>
        <p:pic>
          <p:nvPicPr>
            <p:cNvPr id="5" name="Picture 5" descr="C:\Documents and Settings\gnomiki\Рабочий стол\Саша\география\Области России\тула 2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142984"/>
              <a:ext cx="1785950" cy="185738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844" y="4357694"/>
              <a:ext cx="1714512" cy="233173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9468" name="AutoShape 12"/>
            <p:cNvSpPr>
              <a:spLocks noChangeArrowheads="1"/>
            </p:cNvSpPr>
            <p:nvPr/>
          </p:nvSpPr>
          <p:spPr bwMode="auto">
            <a:xfrm>
              <a:off x="285720" y="3357562"/>
              <a:ext cx="1439862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dirty="0"/>
                <a:t>Тульская </a:t>
              </a:r>
            </a:p>
            <a:p>
              <a:pPr algn="ctr"/>
              <a:r>
                <a:rPr lang="ru-RU" dirty="0"/>
                <a:t>область</a:t>
              </a:r>
            </a:p>
          </p:txBody>
        </p:sp>
      </p:grpSp>
      <p:grpSp>
        <p:nvGrpSpPr>
          <p:cNvPr id="7" name="Группа 16"/>
          <p:cNvGrpSpPr/>
          <p:nvPr/>
        </p:nvGrpSpPr>
        <p:grpSpPr>
          <a:xfrm>
            <a:off x="1928794" y="1142984"/>
            <a:ext cx="2279522" cy="5500726"/>
            <a:chOff x="1928794" y="1142984"/>
            <a:chExt cx="2279522" cy="5500726"/>
          </a:xfrm>
        </p:grpSpPr>
        <p:pic>
          <p:nvPicPr>
            <p:cNvPr id="2" name="Picture 2" descr="C:\Documents and Settings\gnomiki\Рабочий стол\Саша\география\Области России\орел 2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00232" y="1142984"/>
              <a:ext cx="2143140" cy="184375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/>
            <a:srcRect l="14789" t="5473" r="2816" b="4218"/>
            <a:stretch>
              <a:fillRect/>
            </a:stretch>
          </p:blipFill>
          <p:spPr bwMode="auto">
            <a:xfrm>
              <a:off x="1928794" y="4714884"/>
              <a:ext cx="2279522" cy="19288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9469" name="AutoShape 13"/>
            <p:cNvSpPr>
              <a:spLocks noChangeArrowheads="1"/>
            </p:cNvSpPr>
            <p:nvPr/>
          </p:nvSpPr>
          <p:spPr bwMode="auto">
            <a:xfrm>
              <a:off x="2484438" y="3357563"/>
              <a:ext cx="1368425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Орловская</a:t>
              </a:r>
            </a:p>
            <a:p>
              <a:pPr algn="ctr"/>
              <a:r>
                <a:rPr lang="ru-RU"/>
                <a:t>область</a:t>
              </a:r>
            </a:p>
          </p:txBody>
        </p:sp>
      </p:grpSp>
      <p:grpSp>
        <p:nvGrpSpPr>
          <p:cNvPr id="8" name="Группа 17"/>
          <p:cNvGrpSpPr/>
          <p:nvPr/>
        </p:nvGrpSpPr>
        <p:grpSpPr>
          <a:xfrm>
            <a:off x="4214810" y="1142984"/>
            <a:ext cx="3003862" cy="5465007"/>
            <a:chOff x="4214810" y="1142984"/>
            <a:chExt cx="3003862" cy="5465007"/>
          </a:xfrm>
        </p:grpSpPr>
        <p:pic>
          <p:nvPicPr>
            <p:cNvPr id="3" name="Picture 3" descr="C:\Documents and Settings\gnomiki\Рабочий стол\Саша\география\Области России\оренбург 2.bmp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214810" y="1142984"/>
              <a:ext cx="3003862" cy="185738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357686" y="4839900"/>
              <a:ext cx="2357454" cy="176809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9470" name="AutoShape 14"/>
            <p:cNvSpPr>
              <a:spLocks noChangeArrowheads="1"/>
            </p:cNvSpPr>
            <p:nvPr/>
          </p:nvSpPr>
          <p:spPr bwMode="auto">
            <a:xfrm>
              <a:off x="4714876" y="3357562"/>
              <a:ext cx="1728787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dirty="0"/>
                <a:t>Оренбургская</a:t>
              </a:r>
            </a:p>
            <a:p>
              <a:pPr algn="ctr"/>
              <a:r>
                <a:rPr lang="ru-RU" dirty="0"/>
                <a:t>область</a:t>
              </a:r>
            </a:p>
          </p:txBody>
        </p:sp>
      </p:grpSp>
      <p:grpSp>
        <p:nvGrpSpPr>
          <p:cNvPr id="9" name="Группа 18"/>
          <p:cNvGrpSpPr/>
          <p:nvPr/>
        </p:nvGrpSpPr>
        <p:grpSpPr>
          <a:xfrm>
            <a:off x="6858016" y="1142984"/>
            <a:ext cx="2143139" cy="5429288"/>
            <a:chOff x="6858016" y="1142984"/>
            <a:chExt cx="2143139" cy="5429288"/>
          </a:xfrm>
        </p:grpSpPr>
        <p:pic>
          <p:nvPicPr>
            <p:cNvPr id="4" name="Picture 4" descr="C:\Documents and Settings\gnomiki\Рабочий стол\Саша\география\Области России\самара 2.bmp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86644" y="1142984"/>
              <a:ext cx="1714511" cy="185738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858016" y="5000636"/>
              <a:ext cx="2127026" cy="157163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9471" name="AutoShape 15"/>
            <p:cNvSpPr>
              <a:spLocks noChangeArrowheads="1"/>
            </p:cNvSpPr>
            <p:nvPr/>
          </p:nvSpPr>
          <p:spPr bwMode="auto">
            <a:xfrm>
              <a:off x="7092950" y="3357563"/>
              <a:ext cx="1800225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Самарская</a:t>
              </a:r>
            </a:p>
            <a:p>
              <a:pPr algn="ctr"/>
              <a:r>
                <a:rPr lang="ru-RU"/>
                <a:t> область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PresentationFormat>Экран (4:3)</PresentationFormat>
  <Paragraphs>16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Образ - символ</vt:lpstr>
      <vt:lpstr>Образ - символ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- символ</dc:title>
  <dc:creator>User</dc:creator>
  <cp:lastModifiedBy>User</cp:lastModifiedBy>
  <cp:revision>1</cp:revision>
  <dcterms:created xsi:type="dcterms:W3CDTF">2013-02-04T15:50:19Z</dcterms:created>
  <dcterms:modified xsi:type="dcterms:W3CDTF">2013-02-04T15:51:29Z</dcterms:modified>
</cp:coreProperties>
</file>