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8" r:id="rId30"/>
    <p:sldId id="289" r:id="rId31"/>
    <p:sldId id="291" r:id="rId32"/>
    <p:sldId id="292" r:id="rId33"/>
    <p:sldId id="293" r:id="rId34"/>
    <p:sldId id="294" r:id="rId35"/>
    <p:sldId id="297" r:id="rId36"/>
    <p:sldId id="299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2AC813-8613-4A65-88E8-84A15AC95F6D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03F79A2-04AC-4FD4-8DC0-6AE43E9BB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87;&#1086;&#1082;&#1083;&#1086;&#1085;&#1080;&#1084;&#1089;&#1103;.mp3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85;&#1077;%20&#1076;&#1091;&#1084;&#1072;&#1081;.mp3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869160"/>
            <a:ext cx="8305800" cy="936104"/>
          </a:xfrm>
        </p:spPr>
        <p:txBody>
          <a:bodyPr/>
          <a:lstStyle/>
          <a:p>
            <a:r>
              <a:rPr lang="ru-RU" dirty="0" smtClean="0"/>
              <a:t>Мероприятие подготовила учитель истории и обществознания высшей категории </a:t>
            </a:r>
          </a:p>
          <a:p>
            <a:r>
              <a:rPr lang="ru-RU" dirty="0" smtClean="0"/>
              <a:t>Косырева Олеся Александровна</a:t>
            </a:r>
          </a:p>
          <a:p>
            <a:r>
              <a:rPr lang="ru-RU" dirty="0" smtClean="0"/>
              <a:t> МОУ Уральская СОШ, 4 февраля 2013 года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9001156" cy="230832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СТАЛИНГРАДСКАЯ БИТВА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348880"/>
            <a:ext cx="778674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200 дней, которые </a:t>
            </a:r>
            <a:endParaRPr lang="ru-RU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потрясли МИР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286124"/>
            <a:ext cx="4735848" cy="31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26172" y="285728"/>
            <a:ext cx="50749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5040658" cy="3500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807817"/>
            <a:ext cx="4662507" cy="355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786058"/>
            <a:ext cx="5200672" cy="3714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65306" y="285728"/>
            <a:ext cx="435962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4286256"/>
            <a:ext cx="3357554" cy="200026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ЗЕМЛЯ БЫЛА ПОХОЖА НА МЕСИВО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428736"/>
            <a:ext cx="416054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3857628"/>
            <a:ext cx="4000528" cy="266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57166"/>
            <a:ext cx="484349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483397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2419126"/>
            <a:ext cx="5881714" cy="401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714356"/>
            <a:ext cx="3429024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СТРАШНАЯ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РАЗРУХА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000372"/>
            <a:ext cx="5390696" cy="3500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214290"/>
            <a:ext cx="494541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2693505"/>
            <a:ext cx="4862533" cy="359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85728"/>
            <a:ext cx="499780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4043362" cy="171451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СОТНИ ТЫСЯЧ СМЕРТЕЙ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428603"/>
            <a:ext cx="3533793" cy="5248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643182"/>
            <a:ext cx="4640599" cy="3429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286256"/>
            <a:ext cx="3543296" cy="122939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ПОБЕДА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ЛЮБОЙ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ЦЕНОЙ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500066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3075971"/>
            <a:ext cx="4605356" cy="335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5352" y="2071678"/>
            <a:ext cx="4038143" cy="4357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5" y="357166"/>
            <a:ext cx="454393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12" y="428603"/>
            <a:ext cx="2343159" cy="31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1" y="1785926"/>
            <a:ext cx="6000779" cy="450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5" y="428604"/>
            <a:ext cx="4667283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2860325"/>
            <a:ext cx="4710132" cy="349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7" y="2786058"/>
            <a:ext cx="5762649" cy="357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57165"/>
            <a:ext cx="4262454" cy="3196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36268" y="357166"/>
            <a:ext cx="430771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5" y="3000372"/>
            <a:ext cx="5257821" cy="3429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642918"/>
            <a:ext cx="3500462" cy="221457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МЕМОРИАЛ-ПАМЯТНИК ЗАЩИТНИКАМ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ОТЕЧЕСТВА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714884"/>
            <a:ext cx="3257544" cy="156664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МАМАЕВ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КУРГАН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85728"/>
            <a:ext cx="4286280" cy="4095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3143248"/>
            <a:ext cx="477777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поклоним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572528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4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469" y="428604"/>
            <a:ext cx="504828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595647"/>
            <a:ext cx="3448067" cy="483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2621990"/>
            <a:ext cx="5205435" cy="373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57166"/>
            <a:ext cx="455679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07588" y="2928934"/>
            <a:ext cx="5250678" cy="3500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5" y="214290"/>
            <a:ext cx="5238787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7" y="2000240"/>
            <a:ext cx="4860631" cy="450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07056" y="357166"/>
            <a:ext cx="548929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2736218"/>
            <a:ext cx="5191147" cy="362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85727"/>
            <a:ext cx="4357718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14818"/>
            <a:ext cx="8305800" cy="19812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ВЕТЕРАНЫ, УЧАСТНИКИ ТЕХ СОБЫТИЙ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2771" name="Picture 3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57166"/>
            <a:ext cx="5000661" cy="3750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76683" y="3214686"/>
            <a:ext cx="4929207" cy="32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516639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8055" y="2500306"/>
            <a:ext cx="5143523" cy="3857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7" y="285728"/>
            <a:ext cx="504828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076" y="2643182"/>
            <a:ext cx="5349264" cy="3857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290"/>
            <a:ext cx="3286148" cy="488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2258407"/>
            <a:ext cx="5424512" cy="402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57166"/>
            <a:ext cx="442534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не дума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643966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3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072074"/>
            <a:ext cx="8305800" cy="1500198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 ВЫСОТЫ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ПТИЧЬЕГО ПОЛЕТА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19" y="928670"/>
            <a:ext cx="547691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1714488"/>
            <a:ext cx="3048008" cy="228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293" y="428604"/>
            <a:ext cx="504828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429000"/>
            <a:ext cx="4286265" cy="285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2643181"/>
            <a:ext cx="5000660" cy="375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40957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СПАСИБО ЗА ВНИМАНИЕ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2901903"/>
            <a:ext cx="5114946" cy="345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57166"/>
            <a:ext cx="4429156" cy="330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3145996"/>
            <a:ext cx="4552968" cy="328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7" y="285728"/>
            <a:ext cx="505876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3246296"/>
            <a:ext cx="4795856" cy="318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57166"/>
            <a:ext cx="564360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364248"/>
            <a:ext cx="4148153" cy="30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7166"/>
            <a:ext cx="557216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285728"/>
            <a:ext cx="4948259" cy="376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053940"/>
            <a:ext cx="4500594" cy="337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565789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2994741"/>
            <a:ext cx="4648219" cy="343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</TotalTime>
  <Words>55</Words>
  <Application>Microsoft Office PowerPoint</Application>
  <PresentationFormat>Экран (4:3)</PresentationFormat>
  <Paragraphs>17</Paragraphs>
  <Slides>36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СОТНИ ТЫСЯЧ СМЕРТЕЙ</vt:lpstr>
      <vt:lpstr>Слайд 18</vt:lpstr>
      <vt:lpstr>Слайд 19</vt:lpstr>
      <vt:lpstr>Слайд 20</vt:lpstr>
      <vt:lpstr>Слайд 21</vt:lpstr>
      <vt:lpstr>Слайд 22</vt:lpstr>
      <vt:lpstr>МАМАЕВ  КУРГАН</vt:lpstr>
      <vt:lpstr>Слайд 24</vt:lpstr>
      <vt:lpstr>Слайд 25</vt:lpstr>
      <vt:lpstr>Слайд 26</vt:lpstr>
      <vt:lpstr>Слайд 27</vt:lpstr>
      <vt:lpstr>Слайд 28</vt:lpstr>
      <vt:lpstr>ВЕТЕРАНЫ, УЧАСТНИКИ ТЕХ СОБЫТИЙ</vt:lpstr>
      <vt:lpstr>Слайд 30</vt:lpstr>
      <vt:lpstr>Слайд 31</vt:lpstr>
      <vt:lpstr>Слайд 32</vt:lpstr>
      <vt:lpstr>Слайд 33</vt:lpstr>
      <vt:lpstr>Слайд 34</vt:lpstr>
      <vt:lpstr>Слайд 35</vt:lpstr>
      <vt:lpstr>СПАСИБО ЗА ВНИМАНИЕ</vt:lpstr>
    </vt:vector>
  </TitlesOfParts>
  <Manager>Косырева О.А.</Manager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Косырева О.А.</dc:creator>
  <cp:lastModifiedBy>Олеся Александровна</cp:lastModifiedBy>
  <cp:revision>13</cp:revision>
  <dcterms:created xsi:type="dcterms:W3CDTF">2013-01-31T17:58:31Z</dcterms:created>
  <dcterms:modified xsi:type="dcterms:W3CDTF">2013-03-26T10:49:11Z</dcterms:modified>
</cp:coreProperties>
</file>