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62" r:id="rId3"/>
    <p:sldId id="256" r:id="rId4"/>
    <p:sldId id="257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F0830-C5C9-4C73-8AA6-DAAA024F403D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0F0D7-FD98-452E-9508-98BA65542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A852E-D70E-491E-8229-BE282013671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3C0289-A883-4751-ACB7-81EEAA160538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74909DF-A713-4631-A6AB-7A315D820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.554A4F8AB8B24A2\&#1056;&#1072;&#1073;&#1086;&#1095;&#1080;&#1081;%20&#1089;&#1090;&#1086;&#1083;\&#1084;&#1091;&#1079;&#1099;&#1082;&#1072;%20&#1085;&#1072;%20&#1072;&#1090;&#1090;&#1077;&#1089;&#1090;&#1072;&#1094;&#1080;&#1102;\&#1056;&#1072;&#1093;&#1084;&#1072;&#1085;&#1080;&#1085;&#1086;&#1074;%20&#1053;&#1077;&#1078;&#1085;&#1086;&#1089;&#1090;&#110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1239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Урок-встреча  </a:t>
            </a:r>
            <a:b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«Дорога к Блоку»</a:t>
            </a:r>
            <a:endParaRPr lang="ru-RU" sz="4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4690864" cy="115212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1920г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8834" y="260648"/>
            <a:ext cx="3345166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0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6552728" cy="5544616"/>
          </a:xfrm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  <a:t>Александр Александрович Блок</a:t>
            </a:r>
            <a:b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</a:br>
            <a: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  <a:t/>
            </a:r>
            <a:b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</a:br>
            <a: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  <a:t/>
            </a:r>
            <a:br>
              <a:rPr lang="ru-RU" sz="6000" b="1" cap="none" dirty="0" smtClean="0">
                <a:solidFill>
                  <a:srgbClr val="7030A0"/>
                </a:solidFill>
                <a:effectLst/>
                <a:latin typeface="Monotype Corsiva" pitchFamily="66" charset="0"/>
              </a:rPr>
            </a:b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933056"/>
            <a:ext cx="7488832" cy="2520280"/>
          </a:xfrm>
        </p:spPr>
        <p:txBody>
          <a:bodyPr numCol="1">
            <a:noAutofit/>
          </a:bodyPr>
          <a:lstStyle/>
          <a:p>
            <a:r>
              <a:rPr lang="ru-RU" sz="6000" b="1" u="sng" dirty="0" smtClean="0">
                <a:solidFill>
                  <a:srgbClr val="7030A0"/>
                </a:solidFill>
                <a:latin typeface="Monotype Corsiva" pitchFamily="66" charset="0"/>
              </a:rPr>
              <a:t>1880-1921гг</a:t>
            </a:r>
            <a:r>
              <a:rPr lang="ru-RU" sz="6000" b="1" u="sng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Тебе, поэт, в вечерней тишине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Мои мечты, волненья и тревоги</a:t>
            </a:r>
          </a:p>
          <a:p>
            <a:endParaRPr lang="ru-RU" sz="6000" b="1" u="sng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3_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940567" cy="39872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ахманинов Нежно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0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6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20688"/>
            <a:ext cx="3974976" cy="53285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3970784" cy="554461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Книга «Стихи о Прекрасной Даме». В книгу вошли 93 стихотворения. Тираж – 1200 экземпляров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Рисунок 3" descr="image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620688"/>
            <a:ext cx="385762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690864" cy="5436840"/>
          </a:xfrm>
        </p:spPr>
        <p:txBody>
          <a:bodyPr/>
          <a:lstStyle/>
          <a:p>
            <a:r>
              <a:rPr lang="ru-RU" b="1" i="1" dirty="0" smtClean="0"/>
              <a:t>«Если мир когда-нибудь удастся совершить и на чём-нибудь запечатлеть… всё будет твоё, от тебя и тебе!»</a:t>
            </a:r>
            <a:endParaRPr lang="ru-RU" b="1" i="1" dirty="0"/>
          </a:p>
        </p:txBody>
      </p:sp>
      <p:pic>
        <p:nvPicPr>
          <p:cNvPr id="6" name="Содержимое 5" descr="!!!ллл.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332656"/>
            <a:ext cx="3625205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«Ветер принёс издалёка»</a:t>
            </a:r>
          </a:p>
          <a:p>
            <a:r>
              <a:rPr lang="ru-RU" dirty="0" smtClean="0"/>
              <a:t>«Я жду призыва, жду ответа»</a:t>
            </a:r>
          </a:p>
          <a:p>
            <a:r>
              <a:rPr lang="ru-RU" dirty="0" smtClean="0"/>
              <a:t>«Отзвуки, песня далёкая»</a:t>
            </a:r>
          </a:p>
          <a:p>
            <a:r>
              <a:rPr lang="ru-RU" dirty="0" smtClean="0"/>
              <a:t>«Скрипка»</a:t>
            </a:r>
          </a:p>
          <a:p>
            <a:r>
              <a:rPr lang="ru-RU" dirty="0" smtClean="0"/>
              <a:t>«Мы были близки»</a:t>
            </a:r>
          </a:p>
          <a:p>
            <a:r>
              <a:rPr lang="ru-RU" dirty="0" smtClean="0"/>
              <a:t>«Одинокий к тебе прихожу»</a:t>
            </a:r>
          </a:p>
          <a:p>
            <a:r>
              <a:rPr lang="ru-RU" dirty="0" smtClean="0"/>
              <a:t>«Не призывай»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Сборник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«Стихи о прекрасной Даме»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Блок в роли самозванца (Борис Годунов Пушкина). В роли Марины Мнишек - С.Д. Менделеева_1898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4998" y="1412776"/>
            <a:ext cx="3708972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95</Words>
  <Application>Microsoft Office PowerPoint</Application>
  <PresentationFormat>Экран (4:3)</PresentationFormat>
  <Paragraphs>16</Paragraphs>
  <Slides>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Урок-встреча    «Дорога к Блоку»</vt:lpstr>
      <vt:lpstr>Александр Александрович Блок   </vt:lpstr>
      <vt:lpstr>Книга «Стихи о Прекрасной Даме». В книгу вошли 93 стихотворения. Тираж – 1200 экземпляров</vt:lpstr>
      <vt:lpstr>«Если мир когда-нибудь удастся совершить и на чём-нибудь запечатлеть… всё будет твоё, от тебя и тебе!»</vt:lpstr>
      <vt:lpstr>Сборник  «Стихи о прекрасной Даме»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Урок-встреча    «Дорога к Блоку»</dc:title>
  <dc:creator>User</dc:creator>
  <cp:lastModifiedBy>User</cp:lastModifiedBy>
  <cp:revision>6</cp:revision>
  <dcterms:created xsi:type="dcterms:W3CDTF">2012-10-21T06:37:01Z</dcterms:created>
  <dcterms:modified xsi:type="dcterms:W3CDTF">2012-10-21T07:37:24Z</dcterms:modified>
</cp:coreProperties>
</file>