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9D%D0%BE%D1%87%D0%BD%D0%BE%D0%B9_%D0%BE%D0%B1%D1%80%D0%B0%D0%B7_%D0%B6%D0%B8%D0%B7%D0%BD%D0%B8_%D0%B6%D0%B8%D0%B2%D0%BE%D1%82%D0%BD%D1%8B%D1%8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643998" cy="61436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«Средняя общеобразовательная школа № 10 п.Раздольное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надеждинский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район» приморский край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Представители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растительного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животного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мира пустыни и  полупустыни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ученица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8 «А»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класса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Янченко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Юлия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UPER\Desktop\04A0858i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786058"/>
            <a:ext cx="407196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635798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Внешний вид</a:t>
            </a:r>
          </a:p>
          <a:p>
            <a:r>
              <a:rPr lang="ru-RU" sz="2400" dirty="0" smtClean="0"/>
              <a:t>Барханная кошка отличается самыми мелкими размерами. Уши очень большие и широкие, без кисточек. Лапы у барханной кошки короткие и  сильные. Стопы покрывает жёсткая шерсть, которая защищает подошвы лап от ожогов горячим песком.</a:t>
            </a:r>
          </a:p>
          <a:p>
            <a:r>
              <a:rPr lang="ru-RU" sz="2400" dirty="0" smtClean="0"/>
              <a:t>Густой и мягкий мех защищает кошку от низких </a:t>
            </a:r>
            <a:r>
              <a:rPr lang="ru-RU" sz="2400" smtClean="0"/>
              <a:t>ночных температур. </a:t>
            </a:r>
            <a:r>
              <a:rPr lang="ru-RU" sz="2400" dirty="0" smtClean="0"/>
              <a:t>Окрас от песчаного до светло-серого. На спине и хвосте имеются полосы, которые часто сливаются с мехом. </a:t>
            </a:r>
          </a:p>
        </p:txBody>
      </p:sp>
      <p:pic>
        <p:nvPicPr>
          <p:cNvPr id="1025" name="Picture 1" descr="C:\Users\SUPER\Desktop\Barhannaja-koshka-(Sand-Cat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3857628"/>
            <a:ext cx="6000793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571480"/>
            <a:ext cx="4991104" cy="62865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Образ жизни и питание</a:t>
            </a:r>
          </a:p>
          <a:p>
            <a:endParaRPr lang="ru-RU" sz="2400" dirty="0" smtClean="0"/>
          </a:p>
          <a:p>
            <a:r>
              <a:rPr lang="ru-RU" sz="2400" dirty="0" smtClean="0"/>
              <a:t>Барханная кошка обитает исключительно в жарких, засушливых районах. Она обитает в пустынях, почти где нет растительности. Изредка она находится в каменных долинах. </a:t>
            </a:r>
          </a:p>
          <a:p>
            <a:r>
              <a:rPr lang="ru-RU" sz="2400" dirty="0" smtClean="0"/>
              <a:t>Барханные кошки ведут строго </a:t>
            </a:r>
            <a:r>
              <a:rPr lang="ru-RU" sz="2400" dirty="0" smtClean="0">
                <a:hlinkClick r:id="rId2" tooltip="Ночной образ жизни животных"/>
              </a:rPr>
              <a:t>ночной образ жизни</a:t>
            </a:r>
            <a:r>
              <a:rPr lang="ru-RU" sz="2400" dirty="0" smtClean="0"/>
              <a:t>. От дневной жары они спасаются в убежищах.</a:t>
            </a:r>
            <a:r>
              <a:rPr lang="en-US" sz="2400" dirty="0" smtClean="0"/>
              <a:t> </a:t>
            </a:r>
            <a:endParaRPr lang="ru-RU" sz="2400" dirty="0" smtClean="0"/>
          </a:p>
        </p:txBody>
      </p:sp>
      <p:pic>
        <p:nvPicPr>
          <p:cNvPr id="15362" name="Picture 2" descr="C:\Users\SUPER\Desktop\200x200_7e41c160aea8c89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3929058" cy="3929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071546"/>
            <a:ext cx="4714876" cy="578645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Растет на солонцеватых и глинистых почвах, около колодцев, на пустынных пастбищах, каменистых склонах, пустырях, у дорог на юге России. Многолетние травянистое растение.  Имеет мощный корень, который уходит глубоко в почву.</a:t>
            </a:r>
          </a:p>
          <a:p>
            <a:endParaRPr lang="ru-RU" sz="2400" dirty="0"/>
          </a:p>
        </p:txBody>
      </p:sp>
      <p:pic>
        <p:nvPicPr>
          <p:cNvPr id="16386" name="Picture 2" descr="C:\Users\SUPER\Desktop\1271485419_peganum_harmal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4500562" cy="3804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28794" y="428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u="sng" dirty="0" err="1" smtClean="0">
                <a:solidFill>
                  <a:srgbClr val="FF0000"/>
                </a:solidFill>
              </a:rPr>
              <a:t>Гармала</a:t>
            </a:r>
            <a:endParaRPr lang="ru-RU" sz="36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071546"/>
            <a:ext cx="5205418" cy="578645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Это растение имеет лечебные свойства. Рекомендовали </a:t>
            </a:r>
            <a:r>
              <a:rPr lang="ru-RU" sz="2400" dirty="0" err="1" smtClean="0"/>
              <a:t>гармалу</a:t>
            </a:r>
            <a:r>
              <a:rPr lang="ru-RU" sz="2400" dirty="0" smtClean="0"/>
              <a:t> при </a:t>
            </a:r>
            <a:r>
              <a:rPr lang="ru-RU" sz="2400" smtClean="0"/>
              <a:t>слабости зрения . </a:t>
            </a:r>
            <a:r>
              <a:rPr lang="ru-RU" sz="2400" dirty="0" smtClean="0"/>
              <a:t>Отваром корней </a:t>
            </a:r>
            <a:r>
              <a:rPr lang="ru-RU" sz="2400" dirty="0" err="1" smtClean="0"/>
              <a:t>гармалы</a:t>
            </a:r>
            <a:r>
              <a:rPr lang="ru-RU" sz="2400" dirty="0" smtClean="0"/>
              <a:t> лечили затяжную лихорадку ,также она хороша при болях в суставах ,при заболеваниях селезенки, кишечника. </a:t>
            </a:r>
            <a:r>
              <a:rPr lang="ru-RU" sz="2400" dirty="0" err="1" smtClean="0"/>
              <a:t>Гармала</a:t>
            </a:r>
            <a:r>
              <a:rPr lang="ru-RU" sz="2400" dirty="0" smtClean="0"/>
              <a:t> является мочегонным, рвотным средством</a:t>
            </a:r>
          </a:p>
          <a:p>
            <a:endParaRPr lang="ru-RU" dirty="0"/>
          </a:p>
        </p:txBody>
      </p:sp>
      <p:pic>
        <p:nvPicPr>
          <p:cNvPr id="17410" name="Picture 2" descr="C:\Users\SUPER\Desktop\Kustik-adraspan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4139085" cy="3429000"/>
          </a:xfrm>
          <a:prstGeom prst="rect">
            <a:avLst/>
          </a:prstGeom>
          <a:noFill/>
        </p:spPr>
      </p:pic>
      <p:pic>
        <p:nvPicPr>
          <p:cNvPr id="17411" name="Picture 3" descr="C:\Users\SUPER\Desktop\1284610678_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143373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</TotalTime>
  <Words>178</Words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Муниципальное бюджетное образовательное учреждение   «Средняя общеобразовательная школа № 10 п.Раздольное надеждинский район» приморский край   Представители растительного и животного мира пустыни и  полупустыни.        Выполнила:  ученица  8 «А» класса                Янченко Юлия </vt:lpstr>
      <vt:lpstr>Слайд 2</vt:lpstr>
      <vt:lpstr>Слайд 3</vt:lpstr>
      <vt:lpstr>Слайд 4</vt:lpstr>
      <vt:lpstr>Слайд 5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Представители растительного и животного мира пустыни и  полупустыни.</dc:title>
  <dc:creator>SUPER</dc:creator>
  <cp:lastModifiedBy>SUPER</cp:lastModifiedBy>
  <cp:revision>11</cp:revision>
  <dcterms:created xsi:type="dcterms:W3CDTF">2013-01-24T05:11:29Z</dcterms:created>
  <dcterms:modified xsi:type="dcterms:W3CDTF">2013-01-25T11:29:06Z</dcterms:modified>
</cp:coreProperties>
</file>