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56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pPr>
              <a:defRPr/>
            </a:pPr>
            <a:fld id="{3CD5B8E9-566E-4977-959B-9A59BC4E7465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7BBA3-DB6B-474E-97F7-46524AA82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14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6A40-63D7-4EA5-85C3-B74D083499D4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60453-E540-4FAD-A440-10B852A61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2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F89AC-E4C5-4D78-8025-A148A2C00802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2607E-D1A7-41E3-922A-B850F7256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1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4D348-1DF0-420F-BE83-722E4F4EBAB2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214C1-D0B8-454F-B9A7-8A1E0E83C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9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0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E7D6-84AC-42E2-A72A-44D0F53F1A7B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4AB38-3519-4DF2-922D-CFA0F42F4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56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E37EF-D836-4554-91C7-C4E82E32F273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10B16-CF39-49E7-946F-9C86880B6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83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DD6DF-DD8F-4DFB-8080-AE792693F508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4128C-007A-4B6E-9AA9-4A19CD97E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2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E3C14-E65B-4403-868D-9B6BF47EE82C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5F515-5C07-4B0E-BA20-DAB762815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84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9373A-1225-4003-B1AE-FB2890BA6231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DE598-CDAD-4ADE-8BB9-CCD5D10B9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7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1C8F8-54D5-4832-8B40-290FBA697FE1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BFE3-D9F7-444D-8F35-23706CC8E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1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anchor="ctr" anchorCtr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218F-9EA2-4118-A550-30957851490C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2B96E-183A-452F-85C4-F96A35ABD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07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 cap="all" spc="3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2B8692-2200-4116-8F45-A641EFFCD99A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731D04-F259-41FF-8783-4CEB35002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27" r:id="rId2"/>
    <p:sldLayoutId id="2147483735" r:id="rId3"/>
    <p:sldLayoutId id="2147483728" r:id="rId4"/>
    <p:sldLayoutId id="2147483729" r:id="rId5"/>
    <p:sldLayoutId id="2147483730" r:id="rId6"/>
    <p:sldLayoutId id="2147483736" r:id="rId7"/>
    <p:sldLayoutId id="2147483731" r:id="rId8"/>
    <p:sldLayoutId id="2147483732" r:id="rId9"/>
    <p:sldLayoutId id="2147483733" r:id="rId10"/>
    <p:sldLayoutId id="2147483737" r:id="rId11"/>
  </p:sldLayoutIdLst>
  <p:txStyles>
    <p:titleStyle>
      <a:lvl1pPr algn="ctr" rtl="0" eaLnBrk="0" fontAlgn="base" hangingPunct="0">
        <a:spcBef>
          <a:spcPts val="400"/>
        </a:spcBef>
        <a:spcAft>
          <a:spcPct val="0"/>
        </a:spcAft>
        <a:defRPr b="1" kern="1200" cap="all">
          <a:solidFill>
            <a:srgbClr val="404040"/>
          </a:solidFill>
          <a:latin typeface="+mj-lt"/>
          <a:ea typeface="+mj-ea"/>
          <a:cs typeface="Tunga" pitchFamily="2"/>
        </a:defRPr>
      </a:lvl1pPr>
      <a:lvl2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2pPr>
      <a:lvl3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3pPr>
      <a:lvl4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4pPr>
      <a:lvl5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5pPr>
      <a:lvl6pPr marL="4572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6pPr>
      <a:lvl7pPr marL="9144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7pPr>
      <a:lvl8pPr marL="13716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8pPr>
      <a:lvl9pPr marL="18288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9pPr>
    </p:titleStyle>
    <p:bodyStyle>
      <a:lvl1pPr marL="342900" indent="-342900" algn="ctr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11430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16002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20574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етрадиционные уроки\e549c20d1f6205ee3a305f885a154c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6423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02161" y="5301208"/>
            <a:ext cx="437042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10-го класса.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052638" y="212725"/>
            <a:ext cx="6840537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r"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800" i="1">
                <a:latin typeface="Constantia" pitchFamily="18" charset="0"/>
                <a:cs typeface="Tahoma" pitchFamily="34" charset="0"/>
              </a:rPr>
              <a:t>Надо прогнать с уроков бога сна Морфея</a:t>
            </a:r>
          </a:p>
          <a:p>
            <a:pPr algn="r"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800" i="1">
                <a:latin typeface="Constantia" pitchFamily="18" charset="0"/>
                <a:cs typeface="Tahoma" pitchFamily="34" charset="0"/>
              </a:rPr>
              <a:t>И чаще приглашать бога смеха Момуса</a:t>
            </a:r>
          </a:p>
          <a:p>
            <a:pPr algn="r"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800" i="1">
                <a:latin typeface="Constantia" pitchFamily="18" charset="0"/>
                <a:cs typeface="Tahoma" pitchFamily="34" charset="0"/>
              </a:rPr>
              <a:t>(… и бога Мудрости)</a:t>
            </a:r>
          </a:p>
          <a:p>
            <a:pPr algn="r"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800" i="1">
                <a:latin typeface="Constantia" pitchFamily="18" charset="0"/>
                <a:cs typeface="Tahoma" pitchFamily="34" charset="0"/>
              </a:rPr>
              <a:t>Ш.А.Амонашвили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Блиц-опрос</a:t>
            </a:r>
            <a:endParaRPr lang="ru-RU" sz="3600" dirty="0"/>
          </a:p>
        </p:txBody>
      </p:sp>
      <p:pic>
        <p:nvPicPr>
          <p:cNvPr id="19459" name="Picture 2" descr="D:\нетрадиционные уроки\9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230346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 descr="D:\нетрадиционные уроки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5888"/>
            <a:ext cx="233045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 descr="D:\нетрадиционные уроки\8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353425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>
                <a:solidFill>
                  <a:schemeClr val="tx1"/>
                </a:solidFill>
              </a:rPr>
              <a:t>Поздравляем с победой!!!</a:t>
            </a:r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713" y="4941888"/>
            <a:ext cx="5903912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b="1" smtClean="0">
                <a:solidFill>
                  <a:schemeClr val="tx1"/>
                </a:solidFill>
              </a:rPr>
              <a:t>Спасибо за участие!!!</a:t>
            </a:r>
          </a:p>
        </p:txBody>
      </p:sp>
      <p:pic>
        <p:nvPicPr>
          <p:cNvPr id="20484" name="Picture 2" descr="D:\нетрадиционные уроки\9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357563"/>
            <a:ext cx="41751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 descr="D:\нетрадиционные уроки\Umniki&amp;umni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620713"/>
            <a:ext cx="3667125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Заставка-Пролог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65400" y="3044825"/>
            <a:ext cx="4013200" cy="428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КОНКУРС РУССКОГО ЯЗЫКА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Конкурс Красноречия</a:t>
            </a:r>
            <a:endParaRPr lang="ru-RU" sz="20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 bwMode="auto">
          <a:xfrm>
            <a:off x="107950" y="3213100"/>
            <a:ext cx="835183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Вира -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Скора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Борть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Рамена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Вежды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Паволоки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Чело -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400" b="1">
                <a:latin typeface="Constantia" pitchFamily="18" charset="0"/>
                <a:cs typeface="Tahoma" pitchFamily="34" charset="0"/>
              </a:rPr>
              <a:t>Земля наша велика и обильна, а НАРЯДА нет.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428935" y="2598915"/>
            <a:ext cx="7715065" cy="3933056"/>
          </a:xfrm>
          <a:prstGeom prst="rect">
            <a:avLst/>
          </a:prstGeom>
          <a:noFill/>
          <a:ln w="76200" cmpd="thinThick">
            <a:noFill/>
            <a:miter lim="800000"/>
          </a:ln>
        </p:spPr>
        <p:txBody>
          <a:bodyPr bIns="0" anchor="b">
            <a:norm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</a:effectLst>
                <a:latin typeface="+mj-lt"/>
                <a:ea typeface="+mj-ea"/>
                <a:cs typeface="Tunga" pitchFamily="2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Вина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Ценные меха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Лесной улей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Плечи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Глаза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ценные ткани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Центральная (надежная) часть войска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управление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251521" y="476672"/>
            <a:ext cx="8568952" cy="640771"/>
          </a:xfrm>
          <a:prstGeom prst="rect">
            <a:avLst/>
          </a:prstGeom>
          <a:noFill/>
          <a:ln w="76200" cmpd="thinThick">
            <a:noFill/>
            <a:miter lim="800000"/>
          </a:ln>
        </p:spPr>
        <p:txBody>
          <a:bodyPr bIns="0" anchor="b"/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</a:effectLst>
                <a:latin typeface="+mj-lt"/>
                <a:ea typeface="+mj-ea"/>
                <a:cs typeface="Tunga" pitchFamily="2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Зачем необходимо изучать историю?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2528888" y="1341438"/>
            <a:ext cx="40132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Clr>
                <a:schemeClr val="accent1"/>
              </a:buClr>
            </a:pPr>
            <a:r>
              <a:rPr lang="ru-RU" sz="2800">
                <a:latin typeface="Constantia" pitchFamily="18" charset="0"/>
                <a:cs typeface="Tahoma" pitchFamily="34" charset="0"/>
              </a:rPr>
              <a:t>(40 сек., 2 б.)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Заставка-1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5472608" cy="59944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Интеллект-шоу «Умницы и умницы»</a:t>
            </a:r>
            <a:endParaRPr lang="ru-RU" sz="3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3" name="Picture 2" descr="D:\нетрадиционные уроки\9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349500"/>
            <a:ext cx="41751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503238" y="1268413"/>
            <a:ext cx="8137525" cy="428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u="sng" smtClean="0">
                <a:solidFill>
                  <a:schemeClr val="tx1"/>
                </a:solidFill>
              </a:rPr>
              <a:t>1 этап (задание - 1 мин., по 2 б.)</a:t>
            </a:r>
          </a:p>
        </p:txBody>
      </p:sp>
      <p:pic>
        <p:nvPicPr>
          <p:cNvPr id="8197" name="Picture 5" descr="D:\нетрадиционные уроки\7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4103688"/>
            <a:ext cx="9144001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D:\нетрадиционные уроки\10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3688"/>
            <a:ext cx="913288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D:\нетрадиционные уроки\11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4103688"/>
            <a:ext cx="90995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Музыкальная пауза.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65400" y="3044825"/>
            <a:ext cx="4013200" cy="4286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>Вопросы от Юрия Вяземского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Видео этап</a:t>
            </a:r>
            <a:endParaRPr lang="ru-RU" sz="4000" dirty="0"/>
          </a:p>
        </p:txBody>
      </p:sp>
      <p:pic>
        <p:nvPicPr>
          <p:cNvPr id="12292" name="Picture 3" descr="D:\нетрадиционные уроки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68"/>
          <a:stretch>
            <a:fillRect/>
          </a:stretch>
        </p:blipFill>
        <p:spPr bwMode="auto">
          <a:xfrm>
            <a:off x="2268538" y="44450"/>
            <a:ext cx="4606925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D:\нетрадиционные уроки\12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644900"/>
            <a:ext cx="5905500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4989513" y="2420938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ru-RU" sz="2800" dirty="0" smtClean="0"/>
              <a:t>  1 мин., 4 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700338" y="260350"/>
            <a:ext cx="4013200" cy="4286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defRPr sz="2000" kern="1200" spc="3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algn="ctr" rtl="0" fontAlgn="base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defRPr sz="1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dirty="0" smtClean="0"/>
              <a:t>Видео вопрос №2.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ckTie">
    <a:dk1>
      <a:srgbClr val="000000"/>
    </a:dk1>
    <a:lt1>
      <a:srgbClr val="FFFFFF"/>
    </a:lt1>
    <a:dk2>
      <a:srgbClr val="46464A"/>
    </a:dk2>
    <a:lt2>
      <a:srgbClr val="E3DCCF"/>
    </a:lt2>
    <a:accent1>
      <a:srgbClr val="6F6F74"/>
    </a:accent1>
    <a:accent2>
      <a:srgbClr val="A7B789"/>
    </a:accent2>
    <a:accent3>
      <a:srgbClr val="BEAE98"/>
    </a:accent3>
    <a:accent4>
      <a:srgbClr val="92A9B9"/>
    </a:accent4>
    <a:accent5>
      <a:srgbClr val="9C8265"/>
    </a:accent5>
    <a:accent6>
      <a:srgbClr val="8D6974"/>
    </a:accent6>
    <a:hlink>
      <a:srgbClr val="67AABF"/>
    </a:hlink>
    <a:folHlink>
      <a:srgbClr val="B1B5A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649</TotalTime>
  <Words>157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Garamond</vt:lpstr>
      <vt:lpstr>Arial</vt:lpstr>
      <vt:lpstr>Constantia</vt:lpstr>
      <vt:lpstr>Tunga</vt:lpstr>
      <vt:lpstr>Tahoma</vt:lpstr>
      <vt:lpstr>Calibri</vt:lpstr>
      <vt:lpstr>BlackTie</vt:lpstr>
      <vt:lpstr>Презентация PowerPoint</vt:lpstr>
      <vt:lpstr>Презентация PowerPoint</vt:lpstr>
      <vt:lpstr>Конкурс Красноречия</vt:lpstr>
      <vt:lpstr>Презентация PowerPoint</vt:lpstr>
      <vt:lpstr>Интеллект-шоу «Умницы и умницы»</vt:lpstr>
      <vt:lpstr>Презентация PowerPoint</vt:lpstr>
      <vt:lpstr>Видео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Блиц-опрос</vt:lpstr>
      <vt:lpstr>Поздравляем с победой!!!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15</cp:revision>
  <dcterms:created xsi:type="dcterms:W3CDTF">2013-02-17T06:59:29Z</dcterms:created>
  <dcterms:modified xsi:type="dcterms:W3CDTF">2013-03-27T17:08:28Z</dcterms:modified>
</cp:coreProperties>
</file>