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2"/>
    <p:sldMasterId id="2147483674" r:id="rId3"/>
  </p:sldMasterIdLst>
  <p:notesMasterIdLst>
    <p:notesMasterId r:id="rId16"/>
  </p:notesMasterIdLst>
  <p:sldIdLst>
    <p:sldId id="257" r:id="rId4"/>
    <p:sldId id="258" r:id="rId5"/>
    <p:sldId id="263" r:id="rId6"/>
    <p:sldId id="266" r:id="rId7"/>
    <p:sldId id="259" r:id="rId8"/>
    <p:sldId id="261" r:id="rId9"/>
    <p:sldId id="260" r:id="rId10"/>
    <p:sldId id="262" r:id="rId11"/>
    <p:sldId id="264" r:id="rId12"/>
    <p:sldId id="265" r:id="rId13"/>
    <p:sldId id="267" r:id="rId14"/>
    <p:sldId id="268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651" autoAdjust="0"/>
  </p:normalViewPr>
  <p:slideViewPr>
    <p:cSldViewPr>
      <p:cViewPr varScale="1">
        <p:scale>
          <a:sx n="62" d="100"/>
          <a:sy n="62" d="100"/>
        </p:scale>
        <p:origin x="-151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2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5EC775-880C-44CB-8AE2-3269D895F24F}" type="datetimeFigureOut">
              <a:rPr lang="en-US" smtClean="0"/>
              <a:pPr/>
              <a:t>3/27/2013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5310F0-22F4-44BC-9418-29B3E40774B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201071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 algn="r" defTabSz="914400">
              <a:buNone/>
            </a:pPr>
            <a:fld id="{81331B57-0BE5-4F82-AA58-76F53EFF3ADA}" type="datetime8">
              <a:rPr lang="en-US" sz="1200" b="0" i="0">
                <a:latin typeface="Calibri"/>
                <a:ea typeface="+mn-ea"/>
                <a:cs typeface="+mn-cs"/>
              </a:rPr>
              <a:pPr algn="r" defTabSz="914400">
                <a:buNone/>
              </a:pPr>
              <a:t>3/27/2013 8:23 PM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0" y="8685213"/>
            <a:ext cx="6172200" cy="457200"/>
          </a:xfrm>
        </p:spPr>
        <p:txBody>
          <a:bodyPr/>
          <a:lstStyle/>
          <a:p>
            <a:pPr algn="l" defTabSz="914400">
              <a:buNone/>
            </a:pPr>
            <a:r>
              <a:rPr lang="en-US" sz="500" b="0" i="0">
                <a:solidFill>
                  <a:srgbClr val="000000"/>
                </a:solidFill>
                <a:latin typeface="Calibri"/>
                <a:ea typeface="+mn-ea"/>
                <a:cs typeface="+mn-cs"/>
              </a:rPr>
              <a:t>© Корпорация Майкрософт (Microsoft Corporation), 2007. Все права защищены. Microsoft, Windows, Windows Vista и другие названия продуктов являются или могут являться зарегистрированными товарными знаками и/или товарными знаками в США и/или других странах.</a:t>
            </a:r>
          </a:p>
          <a:p>
            <a:pPr algn="l" defTabSz="914400">
              <a:buNone/>
            </a:pPr>
            <a:r>
              <a:rPr lang="en-US" sz="500" b="0" i="0">
                <a:solidFill>
                  <a:srgbClr val="000000"/>
                </a:solidFill>
                <a:latin typeface="Calibri"/>
                <a:ea typeface="+mn-ea"/>
                <a:cs typeface="+mn-cs"/>
              </a:rPr>
              <a:t>Информация приведена в этом документе только в демонстрационных целях и не отражает точку зрения представителей корпорации Майкрософт на момент составления данной презентации.  Поскольку корпорация Майкрософт вынуждена учитывать меняющиеся рыночные условия, она не гарантирует точность информации, указанной после составления этой презентации, а также не берет на себя подобной обязанности.  </a:t>
            </a:r>
            <a:br>
              <a:rPr lang="en-US" sz="500" b="0" i="0">
                <a:solidFill>
                  <a:srgbClr val="000000"/>
                </a:solidFill>
                <a:latin typeface="Calibri"/>
                <a:ea typeface="+mn-ea"/>
                <a:cs typeface="+mn-cs"/>
              </a:rPr>
            </a:br>
            <a:r>
              <a:rPr lang="en-US" sz="500" b="0" i="0">
                <a:solidFill>
                  <a:srgbClr val="000000"/>
                </a:solidFill>
                <a:latin typeface="Calibri"/>
                <a:ea typeface="+mn-ea"/>
                <a:cs typeface="+mn-cs"/>
              </a:rPr>
              <a:t>КОРПОРАЦИЯ МАЙКРОСОФТ НЕ ДАЕТ НИКАКИХ ЯВНЫХ, ПОДРАЗУМЕВАЕМЫХ ИЛИ ЗАКРЕПЛЕННЫХ ЗАКОНОДАТЕЛЬСТВОМ ГАРАНТИЙ В ОТНОШЕНИИ СВЕДЕНИЙ ИЗ ЭТОЙ ПРЕЗЕНТАЦИИ.</a:t>
            </a:r>
          </a:p>
          <a:p>
            <a:pPr algn="l" defTabSz="914400">
              <a:buNone/>
            </a:pPr>
            <a:endParaRPr lang="en-US" sz="500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6172199" y="8685213"/>
            <a:ext cx="684213" cy="457200"/>
          </a:xfrm>
        </p:spPr>
        <p:txBody>
          <a:bodyPr/>
          <a:lstStyle/>
          <a:p>
            <a:pPr algn="r" defTabSz="914400">
              <a:buNone/>
            </a:pPr>
            <a:fld id="{EC87E0CF-87F6-4B58-B8B8-DCAB2DAAF3CA}" type="slidenum">
              <a:rPr lang="en-US" sz="1200" b="0" i="0">
                <a:latin typeface="Calibri"/>
                <a:ea typeface="+mn-ea"/>
                <a:cs typeface="+mn-cs"/>
              </a:rPr>
              <a:pPr algn="r" defTabSz="914400">
                <a:buNone/>
              </a:pPr>
              <a:t>1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 algn="r" defTabSz="914400">
              <a:buNone/>
            </a:pPr>
            <a:fld id="{81331B57-0BE5-4F82-AA58-76F53EFF3ADA}" type="datetime8">
              <a:rPr lang="en-US" sz="1200" b="0" i="0">
                <a:latin typeface="Calibri"/>
                <a:ea typeface="+mn-ea"/>
                <a:cs typeface="+mn-cs"/>
              </a:rPr>
              <a:pPr algn="r" defTabSz="914400">
                <a:buNone/>
              </a:pPr>
              <a:t>3/27/2013 8:23 PM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l" defTabSz="914400">
              <a:buNone/>
            </a:pPr>
            <a:r>
              <a:rPr lang="en-US" sz="1200" b="0" i="0">
                <a:solidFill>
                  <a:srgbClr val="000000"/>
                </a:solidFill>
                <a:latin typeface="Calibri"/>
                <a:ea typeface="+mn-ea"/>
                <a:cs typeface="+mn-cs"/>
              </a:rPr>
              <a:t>© Корпорация Майкрософт (Microsoft Corporation), 2007. Все права защищены. Microsoft, Windows, Windows Vista и другие названия продуктов являются или могут являться зарегистрированными товарными знаками и/или товарными знаками в США и/или других странах.</a:t>
            </a:r>
          </a:p>
          <a:p>
            <a:pPr algn="l" defTabSz="914400">
              <a:buNone/>
            </a:pPr>
            <a:r>
              <a:rPr lang="en-US" sz="1200" b="0" i="0">
                <a:solidFill>
                  <a:srgbClr val="000000"/>
                </a:solidFill>
                <a:latin typeface="Calibri"/>
                <a:ea typeface="+mn-ea"/>
                <a:cs typeface="+mn-cs"/>
              </a:rPr>
              <a:t>Информация приведена в этом документе только в демонстрационных целях и не отражает точку зрения представителей корпорации Майкрософт на момент составления данной презентации.  Поскольку корпорация Майкрософт вынуждена учитывать меняющиеся рыночные условия, она не гарантирует точность информации, указанной после составления этой презентации, а также не берет на себя подобной обязанности.  </a:t>
            </a:r>
            <a:br>
              <a:rPr lang="en-US" sz="1200" b="0" i="0">
                <a:solidFill>
                  <a:srgbClr val="000000"/>
                </a:solidFill>
                <a:latin typeface="Calibri"/>
                <a:ea typeface="+mn-ea"/>
                <a:cs typeface="+mn-cs"/>
              </a:rPr>
            </a:br>
            <a:r>
              <a:rPr lang="en-US" sz="1200" b="0" i="0">
                <a:solidFill>
                  <a:srgbClr val="000000"/>
                </a:solidFill>
                <a:latin typeface="Calibri"/>
                <a:ea typeface="+mn-ea"/>
                <a:cs typeface="+mn-cs"/>
              </a:rPr>
              <a:t>КОРПОРАЦИЯ МАЙКРОСОФТ НЕ ДАЕТ НИКАКИХ ЯВНЫХ, ПОДРАЗУМЕВАЕМЫХ ИЛИ ЗАКРЕПЛЕННЫХ ЗАКОНОДАТЕЛЬСТВОМ ГАРАНТИЙ В ОТНОШЕНИИ СВЕДЕНИЙ ИЗ ЭТОЙ ПРЕЗЕНТАЦИИ.</a:t>
            </a:r>
          </a:p>
          <a:p>
            <a:pPr algn="l" defTabSz="914400">
              <a:buNone/>
            </a:pPr>
            <a:endParaRPr lang="en-US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algn="r" defTabSz="914400">
              <a:buNone/>
            </a:pPr>
            <a:fld id="{EC87E0CF-87F6-4B58-B8B8-DCAB2DAAF3CA}" type="slidenum">
              <a:rPr lang="en-US" sz="1200" b="0" i="0">
                <a:latin typeface="Calibri"/>
                <a:ea typeface="+mn-ea"/>
                <a:cs typeface="+mn-cs"/>
              </a:rPr>
              <a:pPr algn="r" defTabSz="914400">
                <a:buNone/>
              </a:pPr>
              <a:t>10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 algn="r" defTabSz="914400">
              <a:buNone/>
            </a:pPr>
            <a:fld id="{81331B57-0BE5-4F82-AA58-76F53EFF3ADA}" type="datetime8">
              <a:rPr lang="en-US" sz="1200" b="0" i="0">
                <a:latin typeface="Calibri"/>
                <a:ea typeface="+mn-ea"/>
                <a:cs typeface="+mn-cs"/>
              </a:rPr>
              <a:pPr algn="r" defTabSz="914400">
                <a:buNone/>
              </a:pPr>
              <a:t>3/27/2013 8:23 PM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l" defTabSz="914400">
              <a:buNone/>
            </a:pPr>
            <a:r>
              <a:rPr lang="en-US" sz="1200" b="0" i="0">
                <a:solidFill>
                  <a:srgbClr val="000000"/>
                </a:solidFill>
                <a:latin typeface="Calibri"/>
                <a:ea typeface="+mn-ea"/>
                <a:cs typeface="+mn-cs"/>
              </a:rPr>
              <a:t>© Корпорация Майкрософт (Microsoft Corporation), 2007. Все права защищены. Microsoft, Windows, Windows Vista и другие названия продуктов являются или могут являться зарегистрированными товарными знаками и/или товарными знаками в США и/или других странах.</a:t>
            </a:r>
          </a:p>
          <a:p>
            <a:pPr algn="l" defTabSz="914400">
              <a:buNone/>
            </a:pPr>
            <a:r>
              <a:rPr lang="en-US" sz="1200" b="0" i="0">
                <a:solidFill>
                  <a:srgbClr val="000000"/>
                </a:solidFill>
                <a:latin typeface="Calibri"/>
                <a:ea typeface="+mn-ea"/>
                <a:cs typeface="+mn-cs"/>
              </a:rPr>
              <a:t>Информация приведена в этом документе только в демонстрационных целях и не отражает точку зрения представителей корпорации Майкрософт на момент составления данной презентации.  Поскольку корпорация Майкрософт вынуждена учитывать меняющиеся рыночные условия, она не гарантирует точность информации, указанной после составления этой презентации, а также не берет на себя подобной обязанности.  </a:t>
            </a:r>
            <a:br>
              <a:rPr lang="en-US" sz="1200" b="0" i="0">
                <a:solidFill>
                  <a:srgbClr val="000000"/>
                </a:solidFill>
                <a:latin typeface="Calibri"/>
                <a:ea typeface="+mn-ea"/>
                <a:cs typeface="+mn-cs"/>
              </a:rPr>
            </a:br>
            <a:r>
              <a:rPr lang="en-US" sz="1200" b="0" i="0">
                <a:solidFill>
                  <a:srgbClr val="000000"/>
                </a:solidFill>
                <a:latin typeface="Calibri"/>
                <a:ea typeface="+mn-ea"/>
                <a:cs typeface="+mn-cs"/>
              </a:rPr>
              <a:t>КОРПОРАЦИЯ МАЙКРОСОФТ НЕ ДАЕТ НИКАКИХ ЯВНЫХ, ПОДРАЗУМЕВАЕМЫХ ИЛИ ЗАКРЕПЛЕННЫХ ЗАКОНОДАТЕЛЬСТВОМ ГАРАНТИЙ В ОТНОШЕНИИ СВЕДЕНИЙ ИЗ ЭТОЙ ПРЕЗЕНТАЦИИ.</a:t>
            </a:r>
          </a:p>
          <a:p>
            <a:pPr algn="l" defTabSz="914400">
              <a:buNone/>
            </a:pPr>
            <a:endParaRPr lang="en-US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algn="r" defTabSz="914400">
              <a:buNone/>
            </a:pPr>
            <a:fld id="{EC87E0CF-87F6-4B58-B8B8-DCAB2DAAF3CA}" type="slidenum">
              <a:rPr lang="en-US" sz="1200" b="0" i="0">
                <a:latin typeface="Calibri"/>
                <a:ea typeface="+mn-ea"/>
                <a:cs typeface="+mn-cs"/>
              </a:rPr>
              <a:pPr algn="r" defTabSz="914400">
                <a:buNone/>
              </a:pPr>
              <a:t>11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 algn="r" defTabSz="914400">
              <a:buNone/>
            </a:pPr>
            <a:fld id="{81331B57-0BE5-4F82-AA58-76F53EFF3ADA}" type="datetime8">
              <a:rPr lang="en-US" sz="1200" b="0" i="0">
                <a:latin typeface="Calibri"/>
                <a:ea typeface="+mn-ea"/>
                <a:cs typeface="+mn-cs"/>
              </a:rPr>
              <a:pPr algn="r" defTabSz="914400">
                <a:buNone/>
              </a:pPr>
              <a:t>3/27/2013 8:23 PM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l" defTabSz="914400">
              <a:buNone/>
            </a:pPr>
            <a:r>
              <a:rPr lang="en-US" sz="1200" b="0" i="0">
                <a:solidFill>
                  <a:srgbClr val="000000"/>
                </a:solidFill>
                <a:latin typeface="Calibri"/>
                <a:ea typeface="+mn-ea"/>
                <a:cs typeface="+mn-cs"/>
              </a:rPr>
              <a:t>© Корпорация Майкрософт (Microsoft Corporation), 2007. Все права защищены. Microsoft, Windows, Windows Vista и другие названия продуктов являются или могут являться зарегистрированными товарными знаками и/или товарными знаками в США и/или других странах.</a:t>
            </a:r>
          </a:p>
          <a:p>
            <a:pPr algn="l" defTabSz="914400">
              <a:buNone/>
            </a:pPr>
            <a:r>
              <a:rPr lang="en-US" sz="1200" b="0" i="0">
                <a:solidFill>
                  <a:srgbClr val="000000"/>
                </a:solidFill>
                <a:latin typeface="Calibri"/>
                <a:ea typeface="+mn-ea"/>
                <a:cs typeface="+mn-cs"/>
              </a:rPr>
              <a:t>Информация приведена в этом документе только в демонстрационных целях и не отражает точку зрения представителей корпорации Майкрософт на момент составления данной презентации.  Поскольку корпорация Майкрософт вынуждена учитывать меняющиеся рыночные условия, она не гарантирует точность информации, указанной после составления этой презентации, а также не берет на себя подобной обязанности.  </a:t>
            </a:r>
            <a:br>
              <a:rPr lang="en-US" sz="1200" b="0" i="0">
                <a:solidFill>
                  <a:srgbClr val="000000"/>
                </a:solidFill>
                <a:latin typeface="Calibri"/>
                <a:ea typeface="+mn-ea"/>
                <a:cs typeface="+mn-cs"/>
              </a:rPr>
            </a:br>
            <a:r>
              <a:rPr lang="en-US" sz="1200" b="0" i="0">
                <a:solidFill>
                  <a:srgbClr val="000000"/>
                </a:solidFill>
                <a:latin typeface="Calibri"/>
                <a:ea typeface="+mn-ea"/>
                <a:cs typeface="+mn-cs"/>
              </a:rPr>
              <a:t>КОРПОРАЦИЯ МАЙКРОСОФТ НЕ ДАЕТ НИКАКИХ ЯВНЫХ, ПОДРАЗУМЕВАЕМЫХ ИЛИ ЗАКРЕПЛЕННЫХ ЗАКОНОДАТЕЛЬСТВОМ ГАРАНТИЙ В ОТНОШЕНИИ СВЕДЕНИЙ ИЗ ЭТОЙ ПРЕЗЕНТАЦИИ.</a:t>
            </a:r>
          </a:p>
          <a:p>
            <a:pPr algn="l" defTabSz="914400">
              <a:buNone/>
            </a:pPr>
            <a:endParaRPr lang="en-US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algn="r" defTabSz="914400">
              <a:buNone/>
            </a:pPr>
            <a:fld id="{EC87E0CF-87F6-4B58-B8B8-DCAB2DAAF3CA}" type="slidenum">
              <a:rPr lang="en-US" sz="1200" b="0" i="0">
                <a:latin typeface="Calibri"/>
                <a:ea typeface="+mn-ea"/>
                <a:cs typeface="+mn-cs"/>
              </a:rPr>
              <a:pPr algn="r" defTabSz="914400">
                <a:buNone/>
              </a:pPr>
              <a:t>2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 algn="r" defTabSz="914400">
              <a:buNone/>
            </a:pPr>
            <a:fld id="{81331B57-0BE5-4F82-AA58-76F53EFF3ADA}" type="datetime8">
              <a:rPr lang="en-US" sz="1200" b="0" i="0">
                <a:latin typeface="Calibri"/>
                <a:ea typeface="+mn-ea"/>
                <a:cs typeface="+mn-cs"/>
              </a:rPr>
              <a:pPr algn="r" defTabSz="914400">
                <a:buNone/>
              </a:pPr>
              <a:t>3/27/2013 8:23 PM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l" defTabSz="914400">
              <a:buNone/>
            </a:pPr>
            <a:r>
              <a:rPr lang="en-US" sz="1200" b="0" i="0">
                <a:solidFill>
                  <a:srgbClr val="000000"/>
                </a:solidFill>
                <a:latin typeface="Calibri"/>
                <a:ea typeface="+mn-ea"/>
                <a:cs typeface="+mn-cs"/>
              </a:rPr>
              <a:t>© Корпорация Майкрософт (Microsoft Corporation), 2007. Все права защищены. Microsoft, Windows, Windows Vista и другие названия продуктов являются или могут являться зарегистрированными товарными знаками и/или товарными знаками в США и/или других странах.</a:t>
            </a:r>
          </a:p>
          <a:p>
            <a:pPr algn="l" defTabSz="914400">
              <a:buNone/>
            </a:pPr>
            <a:r>
              <a:rPr lang="en-US" sz="1200" b="0" i="0">
                <a:solidFill>
                  <a:srgbClr val="000000"/>
                </a:solidFill>
                <a:latin typeface="Calibri"/>
                <a:ea typeface="+mn-ea"/>
                <a:cs typeface="+mn-cs"/>
              </a:rPr>
              <a:t>Информация приведена в этом документе только в демонстрационных целях и не отражает точку зрения представителей корпорации Майкрософт на момент составления данной презентации.  Поскольку корпорация Майкрософт вынуждена учитывать меняющиеся рыночные условия, она не гарантирует точность информации, указанной после составления этой презентации, а также не берет на себя подобной обязанности.  </a:t>
            </a:r>
            <a:br>
              <a:rPr lang="en-US" sz="1200" b="0" i="0">
                <a:solidFill>
                  <a:srgbClr val="000000"/>
                </a:solidFill>
                <a:latin typeface="Calibri"/>
                <a:ea typeface="+mn-ea"/>
                <a:cs typeface="+mn-cs"/>
              </a:rPr>
            </a:br>
            <a:r>
              <a:rPr lang="en-US" sz="1200" b="0" i="0">
                <a:solidFill>
                  <a:srgbClr val="000000"/>
                </a:solidFill>
                <a:latin typeface="Calibri"/>
                <a:ea typeface="+mn-ea"/>
                <a:cs typeface="+mn-cs"/>
              </a:rPr>
              <a:t>КОРПОРАЦИЯ МАЙКРОСОФТ НЕ ДАЕТ НИКАКИХ ЯВНЫХ, ПОДРАЗУМЕВАЕМЫХ ИЛИ ЗАКРЕПЛЕННЫХ ЗАКОНОДАТЕЛЬСТВОМ ГАРАНТИЙ В ОТНОШЕНИИ СВЕДЕНИЙ ИЗ ЭТОЙ ПРЕЗЕНТАЦИИ.</a:t>
            </a:r>
          </a:p>
          <a:p>
            <a:pPr algn="l" defTabSz="914400">
              <a:buNone/>
            </a:pPr>
            <a:endParaRPr lang="en-US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algn="r" defTabSz="914400">
              <a:buNone/>
            </a:pPr>
            <a:fld id="{EC87E0CF-87F6-4B58-B8B8-DCAB2DAAF3CA}" type="slidenum">
              <a:rPr lang="en-US" sz="1200" b="0" i="0">
                <a:latin typeface="Calibri"/>
                <a:ea typeface="+mn-ea"/>
                <a:cs typeface="+mn-cs"/>
              </a:rPr>
              <a:pPr algn="r" defTabSz="914400">
                <a:buNone/>
              </a:pPr>
              <a:t>3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 algn="r" defTabSz="914400">
              <a:buNone/>
            </a:pPr>
            <a:fld id="{81331B57-0BE5-4F82-AA58-76F53EFF3ADA}" type="datetime8">
              <a:rPr lang="en-US" sz="1200" b="0" i="0">
                <a:latin typeface="Calibri"/>
                <a:ea typeface="+mn-ea"/>
                <a:cs typeface="+mn-cs"/>
              </a:rPr>
              <a:pPr algn="r" defTabSz="914400">
                <a:buNone/>
              </a:pPr>
              <a:t>3/27/2013 8:23 PM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l" defTabSz="914400">
              <a:buNone/>
            </a:pPr>
            <a:r>
              <a:rPr lang="en-US" sz="1200" b="0" i="0">
                <a:solidFill>
                  <a:srgbClr val="000000"/>
                </a:solidFill>
                <a:latin typeface="Calibri"/>
                <a:ea typeface="+mn-ea"/>
                <a:cs typeface="+mn-cs"/>
              </a:rPr>
              <a:t>© Корпорация Майкрософт (Microsoft Corporation), 2007. Все права защищены. Microsoft, Windows, Windows Vista и другие названия продуктов являются или могут являться зарегистрированными товарными знаками и/или товарными знаками в США и/или других странах.</a:t>
            </a:r>
          </a:p>
          <a:p>
            <a:pPr algn="l" defTabSz="914400">
              <a:buNone/>
            </a:pPr>
            <a:r>
              <a:rPr lang="en-US" sz="1200" b="0" i="0">
                <a:solidFill>
                  <a:srgbClr val="000000"/>
                </a:solidFill>
                <a:latin typeface="Calibri"/>
                <a:ea typeface="+mn-ea"/>
                <a:cs typeface="+mn-cs"/>
              </a:rPr>
              <a:t>Информация приведена в этом документе только в демонстрационных целях и не отражает точку зрения представителей корпорации Майкрософт на момент составления данной презентации.  Поскольку корпорация Майкрософт вынуждена учитывать меняющиеся рыночные условия, она не гарантирует точность информации, указанной после составления этой презентации, а также не берет на себя подобной обязанности.  </a:t>
            </a:r>
            <a:br>
              <a:rPr lang="en-US" sz="1200" b="0" i="0">
                <a:solidFill>
                  <a:srgbClr val="000000"/>
                </a:solidFill>
                <a:latin typeface="Calibri"/>
                <a:ea typeface="+mn-ea"/>
                <a:cs typeface="+mn-cs"/>
              </a:rPr>
            </a:br>
            <a:r>
              <a:rPr lang="en-US" sz="1200" b="0" i="0">
                <a:solidFill>
                  <a:srgbClr val="000000"/>
                </a:solidFill>
                <a:latin typeface="Calibri"/>
                <a:ea typeface="+mn-ea"/>
                <a:cs typeface="+mn-cs"/>
              </a:rPr>
              <a:t>КОРПОРАЦИЯ МАЙКРОСОФТ НЕ ДАЕТ НИКАКИХ ЯВНЫХ, ПОДРАЗУМЕВАЕМЫХ ИЛИ ЗАКРЕПЛЕННЫХ ЗАКОНОДАТЕЛЬСТВОМ ГАРАНТИЙ В ОТНОШЕНИИ СВЕДЕНИЙ ИЗ ЭТОЙ ПРЕЗЕНТАЦИИ.</a:t>
            </a:r>
          </a:p>
          <a:p>
            <a:pPr algn="l" defTabSz="914400">
              <a:buNone/>
            </a:pPr>
            <a:endParaRPr lang="en-US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algn="r" defTabSz="914400">
              <a:buNone/>
            </a:pPr>
            <a:fld id="{EC87E0CF-87F6-4B58-B8B8-DCAB2DAAF3CA}" type="slidenum">
              <a:rPr lang="en-US" sz="1200" b="0" i="0">
                <a:latin typeface="Calibri"/>
                <a:ea typeface="+mn-ea"/>
                <a:cs typeface="+mn-cs"/>
              </a:rPr>
              <a:pPr algn="r" defTabSz="914400">
                <a:buNone/>
              </a:pPr>
              <a:t>4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 algn="r" defTabSz="914400">
              <a:buNone/>
            </a:pPr>
            <a:fld id="{81331B57-0BE5-4F82-AA58-76F53EFF3ADA}" type="datetime8">
              <a:rPr lang="en-US" sz="1200" b="0" i="0">
                <a:latin typeface="Calibri"/>
                <a:ea typeface="+mn-ea"/>
                <a:cs typeface="+mn-cs"/>
              </a:rPr>
              <a:pPr algn="r" defTabSz="914400">
                <a:buNone/>
              </a:pPr>
              <a:t>3/27/2013 8:23 PM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l" defTabSz="914400">
              <a:buNone/>
            </a:pPr>
            <a:r>
              <a:rPr lang="en-US" sz="1200" b="0" i="0">
                <a:solidFill>
                  <a:srgbClr val="000000"/>
                </a:solidFill>
                <a:latin typeface="Calibri"/>
                <a:ea typeface="+mn-ea"/>
                <a:cs typeface="+mn-cs"/>
              </a:rPr>
              <a:t>© Корпорация Майкрософт (Microsoft Corporation), 2007. Все права защищены. Microsoft, Windows, Windows Vista и другие названия продуктов являются или могут являться зарегистрированными товарными знаками и/или товарными знаками в США и/или других странах.</a:t>
            </a:r>
          </a:p>
          <a:p>
            <a:pPr algn="l" defTabSz="914400">
              <a:buNone/>
            </a:pPr>
            <a:r>
              <a:rPr lang="en-US" sz="1200" b="0" i="0">
                <a:solidFill>
                  <a:srgbClr val="000000"/>
                </a:solidFill>
                <a:latin typeface="Calibri"/>
                <a:ea typeface="+mn-ea"/>
                <a:cs typeface="+mn-cs"/>
              </a:rPr>
              <a:t>Информация приведена в этом документе только в демонстрационных целях и не отражает точку зрения представителей корпорации Майкрософт на момент составления данной презентации.  Поскольку корпорация Майкрософт вынуждена учитывать меняющиеся рыночные условия, она не гарантирует точность информации, указанной после составления этой презентации, а также не берет на себя подобной обязанности.  </a:t>
            </a:r>
            <a:br>
              <a:rPr lang="en-US" sz="1200" b="0" i="0">
                <a:solidFill>
                  <a:srgbClr val="000000"/>
                </a:solidFill>
                <a:latin typeface="Calibri"/>
                <a:ea typeface="+mn-ea"/>
                <a:cs typeface="+mn-cs"/>
              </a:rPr>
            </a:br>
            <a:r>
              <a:rPr lang="en-US" sz="1200" b="0" i="0">
                <a:solidFill>
                  <a:srgbClr val="000000"/>
                </a:solidFill>
                <a:latin typeface="Calibri"/>
                <a:ea typeface="+mn-ea"/>
                <a:cs typeface="+mn-cs"/>
              </a:rPr>
              <a:t>КОРПОРАЦИЯ МАЙКРОСОФТ НЕ ДАЕТ НИКАКИХ ЯВНЫХ, ПОДРАЗУМЕВАЕМЫХ ИЛИ ЗАКРЕПЛЕННЫХ ЗАКОНОДАТЕЛЬСТВОМ ГАРАНТИЙ В ОТНОШЕНИИ СВЕДЕНИЙ ИЗ ЭТОЙ ПРЕЗЕНТАЦИИ.</a:t>
            </a:r>
          </a:p>
          <a:p>
            <a:pPr algn="l" defTabSz="914400">
              <a:buNone/>
            </a:pPr>
            <a:endParaRPr lang="en-US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algn="r" defTabSz="914400">
              <a:buNone/>
            </a:pPr>
            <a:fld id="{EC87E0CF-87F6-4B58-B8B8-DCAB2DAAF3CA}" type="slidenum">
              <a:rPr lang="en-US" sz="1200" b="0" i="0">
                <a:latin typeface="Calibri"/>
                <a:ea typeface="+mn-ea"/>
                <a:cs typeface="+mn-cs"/>
              </a:rPr>
              <a:pPr algn="r" defTabSz="914400">
                <a:buNone/>
              </a:pPr>
              <a:t>5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 algn="r" defTabSz="914400">
              <a:buNone/>
            </a:pPr>
            <a:fld id="{81331B57-0BE5-4F82-AA58-76F53EFF3ADA}" type="datetime8">
              <a:rPr lang="en-US" sz="1200" b="0" i="0">
                <a:latin typeface="Calibri"/>
                <a:ea typeface="+mn-ea"/>
                <a:cs typeface="+mn-cs"/>
              </a:rPr>
              <a:pPr algn="r" defTabSz="914400">
                <a:buNone/>
              </a:pPr>
              <a:t>3/27/2013 8:23 PM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l" defTabSz="914400">
              <a:buNone/>
            </a:pPr>
            <a:r>
              <a:rPr lang="en-US" sz="1200" b="0" i="0">
                <a:solidFill>
                  <a:srgbClr val="000000"/>
                </a:solidFill>
                <a:latin typeface="Calibri"/>
                <a:ea typeface="+mn-ea"/>
                <a:cs typeface="+mn-cs"/>
              </a:rPr>
              <a:t>© Корпорация Майкрософт (Microsoft Corporation), 2007. Все права защищены. Microsoft, Windows, Windows Vista и другие названия продуктов являются или могут являться зарегистрированными товарными знаками и/или товарными знаками в США и/или других странах.</a:t>
            </a:r>
          </a:p>
          <a:p>
            <a:pPr algn="l" defTabSz="914400">
              <a:buNone/>
            </a:pPr>
            <a:r>
              <a:rPr lang="en-US" sz="1200" b="0" i="0">
                <a:solidFill>
                  <a:srgbClr val="000000"/>
                </a:solidFill>
                <a:latin typeface="Calibri"/>
                <a:ea typeface="+mn-ea"/>
                <a:cs typeface="+mn-cs"/>
              </a:rPr>
              <a:t>Информация приведена в этом документе только в демонстрационных целях и не отражает точку зрения представителей корпорации Майкрософт на момент составления данной презентации.  Поскольку корпорация Майкрософт вынуждена учитывать меняющиеся рыночные условия, она не гарантирует точность информации, указанной после составления этой презентации, а также не берет на себя подобной обязанности.  </a:t>
            </a:r>
            <a:br>
              <a:rPr lang="en-US" sz="1200" b="0" i="0">
                <a:solidFill>
                  <a:srgbClr val="000000"/>
                </a:solidFill>
                <a:latin typeface="Calibri"/>
                <a:ea typeface="+mn-ea"/>
                <a:cs typeface="+mn-cs"/>
              </a:rPr>
            </a:br>
            <a:r>
              <a:rPr lang="en-US" sz="1200" b="0" i="0">
                <a:solidFill>
                  <a:srgbClr val="000000"/>
                </a:solidFill>
                <a:latin typeface="Calibri"/>
                <a:ea typeface="+mn-ea"/>
                <a:cs typeface="+mn-cs"/>
              </a:rPr>
              <a:t>КОРПОРАЦИЯ МАЙКРОСОФТ НЕ ДАЕТ НИКАКИХ ЯВНЫХ, ПОДРАЗУМЕВАЕМЫХ ИЛИ ЗАКРЕПЛЕННЫХ ЗАКОНОДАТЕЛЬСТВОМ ГАРАНТИЙ В ОТНОШЕНИИ СВЕДЕНИЙ ИЗ ЭТОЙ ПРЕЗЕНТАЦИИ.</a:t>
            </a:r>
          </a:p>
          <a:p>
            <a:pPr algn="l" defTabSz="914400">
              <a:buNone/>
            </a:pPr>
            <a:endParaRPr lang="en-US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algn="r" defTabSz="914400">
              <a:buNone/>
            </a:pPr>
            <a:fld id="{EC87E0CF-87F6-4B58-B8B8-DCAB2DAAF3CA}" type="slidenum">
              <a:rPr lang="en-US" sz="1200" b="0" i="0">
                <a:latin typeface="Calibri"/>
                <a:ea typeface="+mn-ea"/>
                <a:cs typeface="+mn-cs"/>
              </a:rPr>
              <a:pPr algn="r" defTabSz="914400">
                <a:buNone/>
              </a:pPr>
              <a:t>6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 algn="r" defTabSz="914400">
              <a:buNone/>
            </a:pPr>
            <a:fld id="{81331B57-0BE5-4F82-AA58-76F53EFF3ADA}" type="datetime8">
              <a:rPr lang="en-US" sz="1200" b="0" i="0">
                <a:latin typeface="Calibri"/>
                <a:ea typeface="+mn-ea"/>
                <a:cs typeface="+mn-cs"/>
              </a:rPr>
              <a:pPr algn="r" defTabSz="914400">
                <a:buNone/>
              </a:pPr>
              <a:t>3/27/2013 8:23 PM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l" defTabSz="914400">
              <a:buNone/>
            </a:pPr>
            <a:r>
              <a:rPr lang="en-US" sz="1200" b="0" i="0">
                <a:solidFill>
                  <a:srgbClr val="000000"/>
                </a:solidFill>
                <a:latin typeface="Calibri"/>
                <a:ea typeface="+mn-ea"/>
                <a:cs typeface="+mn-cs"/>
              </a:rPr>
              <a:t>© Корпорация Майкрософт (Microsoft Corporation), 2007. Все права защищены. Microsoft, Windows, Windows Vista и другие названия продуктов являются или могут являться зарегистрированными товарными знаками и/или товарными знаками в США и/или других странах.</a:t>
            </a:r>
          </a:p>
          <a:p>
            <a:pPr algn="l" defTabSz="914400">
              <a:buNone/>
            </a:pPr>
            <a:r>
              <a:rPr lang="en-US" sz="1200" b="0" i="0">
                <a:solidFill>
                  <a:srgbClr val="000000"/>
                </a:solidFill>
                <a:latin typeface="Calibri"/>
                <a:ea typeface="+mn-ea"/>
                <a:cs typeface="+mn-cs"/>
              </a:rPr>
              <a:t>Информация приведена в этом документе только в демонстрационных целях и не отражает точку зрения представителей корпорации Майкрософт на момент составления данной презентации.  Поскольку корпорация Майкрософт вынуждена учитывать меняющиеся рыночные условия, она не гарантирует точность информации, указанной после составления этой презентации, а также не берет на себя подобной обязанности.  </a:t>
            </a:r>
            <a:br>
              <a:rPr lang="en-US" sz="1200" b="0" i="0">
                <a:solidFill>
                  <a:srgbClr val="000000"/>
                </a:solidFill>
                <a:latin typeface="Calibri"/>
                <a:ea typeface="+mn-ea"/>
                <a:cs typeface="+mn-cs"/>
              </a:rPr>
            </a:br>
            <a:r>
              <a:rPr lang="en-US" sz="1200" b="0" i="0">
                <a:solidFill>
                  <a:srgbClr val="000000"/>
                </a:solidFill>
                <a:latin typeface="Calibri"/>
                <a:ea typeface="+mn-ea"/>
                <a:cs typeface="+mn-cs"/>
              </a:rPr>
              <a:t>КОРПОРАЦИЯ МАЙКРОСОФТ НЕ ДАЕТ НИКАКИХ ЯВНЫХ, ПОДРАЗУМЕВАЕМЫХ ИЛИ ЗАКРЕПЛЕННЫХ ЗАКОНОДАТЕЛЬСТВОМ ГАРАНТИЙ В ОТНОШЕНИИ СВЕДЕНИЙ ИЗ ЭТОЙ ПРЕЗЕНТАЦИИ.</a:t>
            </a:r>
          </a:p>
          <a:p>
            <a:pPr algn="l" defTabSz="914400">
              <a:buNone/>
            </a:pPr>
            <a:endParaRPr lang="en-US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algn="r" defTabSz="914400">
              <a:buNone/>
            </a:pPr>
            <a:fld id="{EC87E0CF-87F6-4B58-B8B8-DCAB2DAAF3CA}" type="slidenum">
              <a:rPr lang="en-US" sz="1200" b="0" i="0">
                <a:latin typeface="Calibri"/>
                <a:ea typeface="+mn-ea"/>
                <a:cs typeface="+mn-cs"/>
              </a:rPr>
              <a:pPr algn="r" defTabSz="914400">
                <a:buNone/>
              </a:pPr>
              <a:t>7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 algn="r" defTabSz="914400">
              <a:buNone/>
            </a:pPr>
            <a:fld id="{81331B57-0BE5-4F82-AA58-76F53EFF3ADA}" type="datetime8">
              <a:rPr lang="en-US" sz="1200" b="0" i="0">
                <a:latin typeface="Calibri"/>
                <a:ea typeface="+mn-ea"/>
                <a:cs typeface="+mn-cs"/>
              </a:rPr>
              <a:pPr algn="r" defTabSz="914400">
                <a:buNone/>
              </a:pPr>
              <a:t>3/27/2013 8:23 PM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l" defTabSz="914400">
              <a:buNone/>
            </a:pPr>
            <a:r>
              <a:rPr lang="en-US" sz="1200" b="0" i="0">
                <a:solidFill>
                  <a:srgbClr val="000000"/>
                </a:solidFill>
                <a:latin typeface="Calibri"/>
                <a:ea typeface="+mn-ea"/>
                <a:cs typeface="+mn-cs"/>
              </a:rPr>
              <a:t>© Корпорация Майкрософт (Microsoft Corporation), 2007. Все права защищены. Microsoft, Windows, Windows Vista и другие названия продуктов являются или могут являться зарегистрированными товарными знаками и/или товарными знаками в США и/или других странах.</a:t>
            </a:r>
          </a:p>
          <a:p>
            <a:pPr algn="l" defTabSz="914400">
              <a:buNone/>
            </a:pPr>
            <a:r>
              <a:rPr lang="en-US" sz="1200" b="0" i="0">
                <a:solidFill>
                  <a:srgbClr val="000000"/>
                </a:solidFill>
                <a:latin typeface="Calibri"/>
                <a:ea typeface="+mn-ea"/>
                <a:cs typeface="+mn-cs"/>
              </a:rPr>
              <a:t>Информация приведена в этом документе только в демонстрационных целях и не отражает точку зрения представителей корпорации Майкрософт на момент составления данной презентации.  Поскольку корпорация Майкрософт вынуждена учитывать меняющиеся рыночные условия, она не гарантирует точность информации, указанной после составления этой презентации, а также не берет на себя подобной обязанности.  </a:t>
            </a:r>
            <a:br>
              <a:rPr lang="en-US" sz="1200" b="0" i="0">
                <a:solidFill>
                  <a:srgbClr val="000000"/>
                </a:solidFill>
                <a:latin typeface="Calibri"/>
                <a:ea typeface="+mn-ea"/>
                <a:cs typeface="+mn-cs"/>
              </a:rPr>
            </a:br>
            <a:r>
              <a:rPr lang="en-US" sz="1200" b="0" i="0">
                <a:solidFill>
                  <a:srgbClr val="000000"/>
                </a:solidFill>
                <a:latin typeface="Calibri"/>
                <a:ea typeface="+mn-ea"/>
                <a:cs typeface="+mn-cs"/>
              </a:rPr>
              <a:t>КОРПОРАЦИЯ МАЙКРОСОФТ НЕ ДАЕТ НИКАКИХ ЯВНЫХ, ПОДРАЗУМЕВАЕМЫХ ИЛИ ЗАКРЕПЛЕННЫХ ЗАКОНОДАТЕЛЬСТВОМ ГАРАНТИЙ В ОТНОШЕНИИ СВЕДЕНИЙ ИЗ ЭТОЙ ПРЕЗЕНТАЦИИ.</a:t>
            </a:r>
          </a:p>
          <a:p>
            <a:pPr algn="l" defTabSz="914400">
              <a:buNone/>
            </a:pPr>
            <a:endParaRPr lang="en-US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algn="r" defTabSz="914400">
              <a:buNone/>
            </a:pPr>
            <a:fld id="{EC87E0CF-87F6-4B58-B8B8-DCAB2DAAF3CA}" type="slidenum">
              <a:rPr lang="en-US" sz="1200" b="0" i="0">
                <a:latin typeface="Calibri"/>
                <a:ea typeface="+mn-ea"/>
                <a:cs typeface="+mn-cs"/>
              </a:rPr>
              <a:pPr algn="r" defTabSz="914400">
                <a:buNone/>
              </a:pPr>
              <a:t>8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 algn="r" defTabSz="914400">
              <a:buNone/>
            </a:pPr>
            <a:fld id="{81331B57-0BE5-4F82-AA58-76F53EFF3ADA}" type="datetime8">
              <a:rPr lang="en-US" sz="1200" b="0" i="0">
                <a:latin typeface="Calibri"/>
                <a:ea typeface="+mn-ea"/>
                <a:cs typeface="+mn-cs"/>
              </a:rPr>
              <a:pPr algn="r" defTabSz="914400">
                <a:buNone/>
              </a:pPr>
              <a:t>3/27/2013 8:23 PM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l" defTabSz="914400">
              <a:buNone/>
            </a:pPr>
            <a:r>
              <a:rPr lang="en-US" sz="1200" b="0" i="0">
                <a:solidFill>
                  <a:srgbClr val="000000"/>
                </a:solidFill>
                <a:latin typeface="Calibri"/>
                <a:ea typeface="+mn-ea"/>
                <a:cs typeface="+mn-cs"/>
              </a:rPr>
              <a:t>© Корпорация Майкрософт (Microsoft Corporation), 2007. Все права защищены. Microsoft, Windows, Windows Vista и другие названия продуктов являются или могут являться зарегистрированными товарными знаками и/или товарными знаками в США и/или других странах.</a:t>
            </a:r>
          </a:p>
          <a:p>
            <a:pPr algn="l" defTabSz="914400">
              <a:buNone/>
            </a:pPr>
            <a:r>
              <a:rPr lang="en-US" sz="1200" b="0" i="0">
                <a:solidFill>
                  <a:srgbClr val="000000"/>
                </a:solidFill>
                <a:latin typeface="Calibri"/>
                <a:ea typeface="+mn-ea"/>
                <a:cs typeface="+mn-cs"/>
              </a:rPr>
              <a:t>Информация приведена в этом документе только в демонстрационных целях и не отражает точку зрения представителей корпорации Майкрософт на момент составления данной презентации.  Поскольку корпорация Майкрософт вынуждена учитывать меняющиеся рыночные условия, она не гарантирует точность информации, указанной после составления этой презентации, а также не берет на себя подобной обязанности.  </a:t>
            </a:r>
            <a:br>
              <a:rPr lang="en-US" sz="1200" b="0" i="0">
                <a:solidFill>
                  <a:srgbClr val="000000"/>
                </a:solidFill>
                <a:latin typeface="Calibri"/>
                <a:ea typeface="+mn-ea"/>
                <a:cs typeface="+mn-cs"/>
              </a:rPr>
            </a:br>
            <a:r>
              <a:rPr lang="en-US" sz="1200" b="0" i="0">
                <a:solidFill>
                  <a:srgbClr val="000000"/>
                </a:solidFill>
                <a:latin typeface="Calibri"/>
                <a:ea typeface="+mn-ea"/>
                <a:cs typeface="+mn-cs"/>
              </a:rPr>
              <a:t>КОРПОРАЦИЯ МАЙКРОСОФТ НЕ ДАЕТ НИКАКИХ ЯВНЫХ, ПОДРАЗУМЕВАЕМЫХ ИЛИ ЗАКРЕПЛЕННЫХ ЗАКОНОДАТЕЛЬСТВОМ ГАРАНТИЙ В ОТНОШЕНИИ СВЕДЕНИЙ ИЗ ЭТОЙ ПРЕЗЕНТАЦИИ.</a:t>
            </a:r>
          </a:p>
          <a:p>
            <a:pPr algn="l" defTabSz="914400">
              <a:buNone/>
            </a:pPr>
            <a:endParaRPr lang="en-US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algn="r" defTabSz="914400">
              <a:buNone/>
            </a:pPr>
            <a:fld id="{EC87E0CF-87F6-4B58-B8B8-DCAB2DAAF3CA}" type="slidenum">
              <a:rPr lang="en-US" sz="1200" b="0" i="0">
                <a:latin typeface="Calibri"/>
                <a:ea typeface="+mn-ea"/>
                <a:cs typeface="+mn-cs"/>
              </a:rPr>
              <a:pPr algn="r" defTabSz="914400">
                <a:buNone/>
              </a:pPr>
              <a:t>9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30250" y="1905000"/>
            <a:ext cx="7681913" cy="1523495"/>
          </a:xfrm>
        </p:spPr>
        <p:txBody>
          <a:bodyPr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30249" y="4344988"/>
            <a:ext cx="7681913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Заголовок и объект">
    <p:bg bwMode="black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white"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1pPr>
            <a:lvl2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2pPr>
            <a:lvl3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3pPr>
            <a:lvl4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4pPr>
            <a:lvl5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 spd="slow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Заголовок и объект">
    <p:bg bwMode="black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white"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1pPr>
            <a:lvl2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2pPr>
            <a:lvl3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3pPr>
            <a:lvl4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4pPr>
            <a:lvl5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4" name="Текст 6"/>
          <p:cNvSpPr>
            <a:spLocks noGrp="1"/>
          </p:cNvSpPr>
          <p:nvPr>
            <p:ph type="body" sz="quarter" idx="11"/>
          </p:nvPr>
        </p:nvSpPr>
        <p:spPr>
          <a:xfrm>
            <a:off x="0" y="6238875"/>
            <a:ext cx="9144001" cy="619125"/>
          </a:xfrm>
          <a:solidFill>
            <a:srgbClr val="FFFF99"/>
          </a:solidFill>
        </p:spPr>
        <p:txBody>
          <a:bodyPr wrap="square" lIns="152394" tIns="76197" rIns="152394" bIns="76197" anchor="b" anchorCtr="0">
            <a:noAutofit/>
          </a:bodyPr>
          <a:lstStyle>
            <a:lvl1pPr algn="r">
              <a:buFont typeface="Arial" pitchFamily="34" charset="0"/>
              <a:buNone/>
              <a:defRPr>
                <a:solidFill>
                  <a:srgbClr val="000000"/>
                </a:solidFill>
                <a:effectLst/>
                <a:latin typeface="+mj-lt"/>
              </a:defRPr>
            </a:lvl1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</p:spTree>
  </p:cSld>
  <p:clrMapOvr>
    <a:masterClrMapping/>
  </p:clrMapOvr>
  <p:transition spd="slow">
    <p:dissolv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ролик, видео и прочие особые слайд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0" hasCustomPrompt="1"/>
          </p:nvPr>
        </p:nvSpPr>
        <p:spPr>
          <a:xfrm>
            <a:off x="722049" y="2355850"/>
            <a:ext cx="7690114" cy="1384994"/>
          </a:xfrm>
        </p:spPr>
        <p:txBody>
          <a:bodyPr anchor="t" anchorCtr="0"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>
              <a:buFont typeface="Arial" pitchFamily="34" charset="0"/>
              <a:buNone/>
              <a:defRPr kumimoji="0" lang="en-US" sz="7000" b="0" i="1" u="none" strike="noStrike" kern="0" cap="none" spc="-150" normalizeH="0" baseline="0" noProof="0" dirty="0" smtClean="0">
                <a:ln w="3175">
                  <a:noFill/>
                </a:ln>
                <a:gradFill flip="none" rotWithShape="1">
                  <a:gsLst>
                    <a:gs pos="0">
                      <a:schemeClr val="tx1">
                        <a:lumMod val="65000"/>
                      </a:schemeClr>
                    </a:gs>
                    <a:gs pos="50000">
                      <a:schemeClr val="tx1"/>
                    </a:gs>
                  </a:gsLst>
                  <a:lin ang="5400000" scaled="1"/>
                  <a:tileRect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uLnTx/>
                <a:uFillTx/>
                <a:latin typeface="+mn-lt"/>
                <a:ea typeface="+mn-ea"/>
                <a:cs typeface="Arial" charset="0"/>
              </a:defRPr>
            </a:lvl1pPr>
          </a:lstStyle>
          <a:p>
            <a:pPr lvl="0"/>
            <a:r>
              <a:rPr lang="ru-RU" noProof="0" smtClean="0"/>
              <a:t>щелкните, чтобы…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пользуется для слайдов с кодом программного обеспеч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>
          <a:xfrm>
            <a:off x="722313" y="1905000"/>
            <a:ext cx="8040688" cy="2117503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ролик, видео и прочие особые слайд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0" hasCustomPrompt="1"/>
          </p:nvPr>
        </p:nvSpPr>
        <p:spPr>
          <a:xfrm>
            <a:off x="722049" y="2355850"/>
            <a:ext cx="7690114" cy="1384994"/>
          </a:xfrm>
        </p:spPr>
        <p:txBody>
          <a:bodyPr anchor="t" anchorCtr="0"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>
              <a:buFont typeface="Arial" pitchFamily="34" charset="0"/>
              <a:buNone/>
              <a:defRPr kumimoji="0" lang="en-US" sz="7000" b="0" i="1" u="none" strike="noStrike" kern="0" cap="none" spc="-150" normalizeH="0" baseline="0" noProof="0" dirty="0" smtClean="0">
                <a:ln w="3175">
                  <a:noFill/>
                </a:ln>
                <a:gradFill flip="none" rotWithShape="1">
                  <a:gsLst>
                    <a:gs pos="0">
                      <a:schemeClr val="tx1">
                        <a:lumMod val="65000"/>
                      </a:schemeClr>
                    </a:gs>
                    <a:gs pos="50000">
                      <a:schemeClr val="tx1"/>
                    </a:gs>
                  </a:gsLst>
                  <a:lin ang="5400000" scaled="1"/>
                  <a:tileRect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uLnTx/>
                <a:uFillTx/>
                <a:latin typeface="+mn-lt"/>
                <a:ea typeface="+mn-ea"/>
                <a:cs typeface="Arial" charset="0"/>
              </a:defRPr>
            </a:lvl1pPr>
          </a:lstStyle>
          <a:p>
            <a:pPr lvl="0"/>
            <a:r>
              <a:rPr lang="ru-RU" noProof="0" smtClean="0"/>
              <a:t>щелкните, чтобы…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</p:spTree>
  </p:cSld>
  <p:clrMapOvr>
    <a:masterClrMapping/>
  </p:clrMapOvr>
  <p:transition spd="slow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1000" y="1412875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 spd="slow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81000" y="1411553"/>
            <a:ext cx="4114800" cy="1742015"/>
          </a:xfrm>
        </p:spPr>
        <p:txBody>
          <a:bodyPr/>
          <a:lstStyle>
            <a:lvl1pPr marL="339976" indent="-339976">
              <a:lnSpc>
                <a:spcPct val="90000"/>
              </a:lnSpc>
              <a:defRPr sz="2800"/>
            </a:lvl1pPr>
            <a:lvl2pPr marL="673338" indent="-325424">
              <a:lnSpc>
                <a:spcPct val="90000"/>
              </a:lnSpc>
              <a:defRPr sz="2400"/>
            </a:lvl2pPr>
            <a:lvl3pPr marL="953785" indent="-288384">
              <a:lnSpc>
                <a:spcPct val="90000"/>
              </a:lnSpc>
              <a:defRPr sz="2000"/>
            </a:lvl3pPr>
            <a:lvl4pPr marL="1227618" indent="-273833">
              <a:lnSpc>
                <a:spcPct val="90000"/>
              </a:lnSpc>
              <a:defRPr sz="1800"/>
            </a:lvl4pPr>
            <a:lvl5pPr marL="1516002" indent="-280447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11553"/>
            <a:ext cx="4114800" cy="1742015"/>
          </a:xfrm>
        </p:spPr>
        <p:txBody>
          <a:bodyPr/>
          <a:lstStyle>
            <a:lvl1pPr marL="347914" indent="-347914">
              <a:lnSpc>
                <a:spcPct val="90000"/>
              </a:lnSpc>
              <a:defRPr sz="2800"/>
            </a:lvl1pPr>
            <a:lvl2pPr marL="673338" indent="-339976">
              <a:lnSpc>
                <a:spcPct val="90000"/>
              </a:lnSpc>
              <a:defRPr sz="2400"/>
            </a:lvl2pPr>
            <a:lvl3pPr marL="961722" indent="-302936">
              <a:lnSpc>
                <a:spcPct val="90000"/>
              </a:lnSpc>
              <a:defRPr sz="2000"/>
            </a:lvl3pPr>
            <a:lvl4pPr marL="1227618" indent="-265896">
              <a:lnSpc>
                <a:spcPct val="90000"/>
              </a:lnSpc>
              <a:defRPr sz="1800"/>
            </a:lvl4pPr>
            <a:lvl5pPr marL="1516002" indent="-273833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757802"/>
            <a:ext cx="4114800" cy="346249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80999" y="2174875"/>
            <a:ext cx="4114800" cy="1537344"/>
          </a:xfrm>
        </p:spPr>
        <p:txBody>
          <a:bodyPr/>
          <a:lstStyle>
            <a:lvl1pPr marL="281770" indent="-281770">
              <a:defRPr sz="2300"/>
            </a:lvl1pPr>
            <a:lvl2pPr marL="562218" indent="-265896">
              <a:defRPr sz="2000"/>
            </a:lvl2pPr>
            <a:lvl3pPr marL="813562" indent="-243407">
              <a:defRPr sz="1800"/>
            </a:lvl3pPr>
            <a:lvl4pPr marL="1050354" indent="-228856">
              <a:defRPr sz="1700"/>
            </a:lvl4pPr>
            <a:lvl5pPr marL="1279210" indent="-206367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981" y="1757802"/>
            <a:ext cx="4117019" cy="346249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117974" cy="1537344"/>
          </a:xfrm>
        </p:spPr>
        <p:txBody>
          <a:bodyPr/>
          <a:lstStyle>
            <a:lvl1pPr marL="296321" indent="-296321">
              <a:defRPr sz="2300"/>
            </a:lvl1pPr>
            <a:lvl2pPr marL="570155" indent="-273833">
              <a:defRPr sz="2000"/>
            </a:lvl2pPr>
            <a:lvl3pPr marL="821499" indent="-244730">
              <a:defRPr sz="1800"/>
            </a:lvl3pPr>
            <a:lvl4pPr marL="1050354" indent="-236793">
              <a:defRPr sz="1700"/>
            </a:lvl4pPr>
            <a:lvl5pPr marL="1279210" indent="-220919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 spd="slow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</p:spTree>
  </p:cSld>
  <p:clrMapOvr>
    <a:masterClrMapping/>
  </p:clrMapOvr>
  <p:transition spd="slow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WALKIN: печать с использованием оттенков серог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412875"/>
            <a:ext cx="8382000" cy="2135969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/>
            <a:r>
              <a:rPr lang="ru-RU" noProof="0" dirty="0" smtClean="0"/>
              <a:t>Образец текста</a:t>
            </a:r>
          </a:p>
          <a:p>
            <a:pPr lvl="1"/>
            <a:r>
              <a:rPr lang="ru-RU" noProof="0" dirty="0" smtClean="0"/>
              <a:t>Второй уровень</a:t>
            </a:r>
          </a:p>
          <a:p>
            <a:pPr lvl="2"/>
            <a:r>
              <a:rPr lang="ru-RU" noProof="0" dirty="0" smtClean="0"/>
              <a:t>Третий уровень</a:t>
            </a:r>
          </a:p>
          <a:p>
            <a:pPr lvl="3"/>
            <a:r>
              <a:rPr lang="ru-RU" noProof="0" dirty="0" smtClean="0"/>
              <a:t>Четвертый уровень</a:t>
            </a:r>
          </a:p>
          <a:p>
            <a:pPr lvl="4"/>
            <a:r>
              <a:rPr lang="ru-RU" noProof="0" dirty="0" smtClean="0"/>
              <a:t>Пятый уровень</a:t>
            </a:r>
            <a:endParaRPr lang="ru-RU" noProof="0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61" r:id="rId12"/>
  </p:sldLayoutIdLst>
  <p:transition spd="slow">
    <p:dissolve/>
  </p:transition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50" dirty="0" smtClean="0">
          <a:ln w="3175">
            <a:noFill/>
          </a:ln>
          <a:gradFill flip="none" rotWithShape="1">
            <a:gsLst>
              <a:gs pos="0">
                <a:srgbClr val="FFFFB9"/>
              </a:gs>
              <a:gs pos="36000">
                <a:srgbClr val="FFFF99"/>
              </a:gs>
              <a:gs pos="86000">
                <a:srgbClr val="F6AE1E"/>
              </a:gs>
            </a:gsLst>
            <a:lin ang="5400000" scaled="0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</p:titleStyle>
    <p:bodyStyle>
      <a:lvl1pPr marL="396875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5"/>
        </a:buBlip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6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258888" indent="-344488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6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4963" indent="-3460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6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1941513" indent="-336550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6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white rectangle.png"/>
          <p:cNvPicPr>
            <a:picLocks noChangeAspect="1"/>
          </p:cNvPicPr>
          <p:nvPr/>
        </p:nvPicPr>
        <p:blipFill>
          <a:blip r:embed="rId4" cstate="email"/>
          <a:srcRect b="10453"/>
          <a:stretch>
            <a:fillRect/>
          </a:stretch>
        </p:blipFill>
        <p:spPr>
          <a:xfrm>
            <a:off x="0" y="1299706"/>
            <a:ext cx="9144000" cy="555829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2" y="1905000"/>
            <a:ext cx="8040688" cy="210826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ransition spd="slow">
    <p:dissolve/>
  </p:transition>
  <p:timing>
    <p:tnLst>
      <p:par>
        <p:cTn id="1" dur="indefinite" restart="never" nodeType="tmRoot"/>
      </p:par>
    </p:tnLst>
  </p:timing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25" dirty="0" smtClean="0">
          <a:ln w="3175">
            <a:noFill/>
          </a:ln>
          <a:gradFill flip="none" rotWithShape="1">
            <a:gsLst>
              <a:gs pos="0">
                <a:srgbClr val="FFFFB9"/>
              </a:gs>
              <a:gs pos="36000">
                <a:srgbClr val="FFFF99"/>
              </a:gs>
              <a:gs pos="86000">
                <a:srgbClr val="F6AE1E"/>
              </a:gs>
            </a:gsLst>
            <a:lin ang="5400000" scaled="0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</p:titleStyle>
    <p:bodyStyle>
      <a:lvl1pPr marL="0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30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1pPr>
      <a:lvl2pPr marL="384954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8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2pPr>
      <a:lvl3pPr marL="761970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3pPr>
      <a:lvl4pPr marL="1094009" indent="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4pPr>
      <a:lvl5pPr marL="1426047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ikleiner.ru/lib/tretyakovka/tretyakovka-0070.shtml" TargetMode="External"/><Relationship Id="rId3" Type="http://schemas.openxmlformats.org/officeDocument/2006/relationships/hyperlink" Target="http://staratel.com/pictures/malevich/blsquare.htm" TargetMode="External"/><Relationship Id="rId7" Type="http://schemas.openxmlformats.org/officeDocument/2006/relationships/hyperlink" Target="http://www.nearyou.ru/100kartin/100karrt_61.html" TargetMode="External"/><Relationship Id="rId2" Type="http://schemas.openxmlformats.org/officeDocument/2006/relationships/hyperlink" Target="http://exposter.ru/polenov1.html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ru.wikipedia.org/wiki/%D0%91%D0%BE%D0%B3%D0%B0%D1%82%D1%8B%D1%80%D0%B8_(%D0%BA%D0%B0%D1%80%D1%82%D0%B8%D0%BD%D0%B0_%D0%92%D0%B0%D1%81%D0%BD%D0%B5%D1%86%D0%BE%D0%B2%D0%B0)" TargetMode="External"/><Relationship Id="rId11" Type="http://schemas.openxmlformats.org/officeDocument/2006/relationships/hyperlink" Target="http://www.nearyou.ru/aivazovsk/r50val.html" TargetMode="External"/><Relationship Id="rId5" Type="http://schemas.openxmlformats.org/officeDocument/2006/relationships/hyperlink" Target="http://www.nearyou.ru/100kartin/100karrt_60.html" TargetMode="External"/><Relationship Id="rId10" Type="http://schemas.openxmlformats.org/officeDocument/2006/relationships/hyperlink" Target="http://www.ikleiner.ru/lib/picture/picture-0055.shtml" TargetMode="External"/><Relationship Id="rId4" Type="http://schemas.openxmlformats.org/officeDocument/2006/relationships/hyperlink" Target="http://www.nearyou.ru/100kartin/100karrt_85.html" TargetMode="External"/><Relationship Id="rId9" Type="http://schemas.openxmlformats.org/officeDocument/2006/relationships/hyperlink" Target="http://artrussia.ru/russian/artists/bio.php?about_p=1&amp;foa=f&amp;list=1&amp;pic_id=11&amp;rarity=1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882650" y="1412776"/>
            <a:ext cx="7681913" cy="1523495"/>
          </a:xfrm>
          <a:prstGeom prst="rect">
            <a:avLst/>
          </a:prstGeom>
          <a:effectLst>
            <a:outerShdw dist="63500" dir="2520000" algn="ctr" rotWithShape="0">
              <a:srgbClr val="000000">
                <a:alpha val="76000"/>
              </a:srgbClr>
            </a:outerShdw>
          </a:effectLst>
          <a:scene3d>
            <a:camera prst="isometricOffAxis1Right"/>
            <a:lightRig rig="threePt" dir="t"/>
          </a:scene3d>
        </p:spPr>
        <p:txBody>
          <a:bodyPr vert="horz" wrap="square" lIns="0" tIns="0" rIns="0" bIns="0" numCol="1" rtlCol="0" anchor="t">
            <a:prstTxWarp prst="textWave2">
              <a:avLst>
                <a:gd name="adj1" fmla="val 6784"/>
                <a:gd name="adj2" fmla="val 0"/>
              </a:avLst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1" u="none" strike="noStrike" kern="1200" spc="300" normalizeH="0" baseline="0" noProof="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uLnTx/>
                <a:uFillTx/>
                <a:latin typeface="Monotype Corsiva" pitchFamily="66" charset="0"/>
                <a:cs typeface="Times New Roman" pitchFamily="18" charset="0"/>
              </a:rPr>
              <a:t>Золотая коллекция русской живописи</a:t>
            </a:r>
            <a:endParaRPr kumimoji="0" lang="ru-RU" sz="5400" b="1" i="1" u="none" strike="noStrike" kern="1200" spc="300" normalizeH="0" baseline="0" noProof="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uLnTx/>
              <a:uFillTx/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3861048"/>
            <a:ext cx="7681913" cy="1368152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r"/>
            <a:r>
              <a:rPr lang="ru-RU" sz="2800" b="1" i="1" spc="50" dirty="0" smtClean="0">
                <a:ln w="11430"/>
                <a:gradFill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Выполнил: студент 2-го курса</a:t>
            </a:r>
          </a:p>
          <a:p>
            <a:pPr algn="r"/>
            <a:r>
              <a:rPr lang="ru-RU" sz="2800" b="1" i="1" spc="50" dirty="0" smtClean="0">
                <a:ln w="11430"/>
                <a:gradFill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ОГБОУ СПО «Белгородский </a:t>
            </a:r>
            <a:br>
              <a:rPr lang="ru-RU" sz="2800" b="1" i="1" spc="50" dirty="0" smtClean="0">
                <a:ln w="11430"/>
                <a:gradFill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</a:br>
            <a:r>
              <a:rPr lang="ru-RU" sz="2800" b="1" i="1" spc="50" dirty="0" smtClean="0">
                <a:ln w="11430"/>
                <a:gradFill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строительный колледж»</a:t>
            </a:r>
            <a:br>
              <a:rPr lang="ru-RU" sz="2800" b="1" i="1" spc="50" dirty="0" smtClean="0">
                <a:ln w="11430"/>
                <a:gradFill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</a:br>
            <a:r>
              <a:rPr lang="ru-RU" sz="2800" b="1" i="1" spc="50" dirty="0" smtClean="0">
                <a:ln w="11430"/>
                <a:gradFill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 Лавриненко Иван</a:t>
            </a:r>
            <a:endParaRPr lang="ru-RU" sz="2800" b="1" i="1" spc="50" dirty="0">
              <a:ln w="11430"/>
              <a:gradFill>
                <a:gsLst>
                  <a:gs pos="0">
                    <a:srgbClr val="000000"/>
                  </a:gs>
                  <a:gs pos="39999">
                    <a:srgbClr val="0A128C"/>
                  </a:gs>
                  <a:gs pos="70000">
                    <a:srgbClr val="181CC7"/>
                  </a:gs>
                  <a:gs pos="88000">
                    <a:srgbClr val="7005D4"/>
                  </a:gs>
                  <a:gs pos="100000">
                    <a:srgbClr val="8C3D91"/>
                  </a:gs>
                </a:gsLst>
                <a:lin ang="5400000" scaled="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0" name="Picture 4" descr="http://artclassic.edu.ru/attach.asp?a_no=1032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51520" y="4797152"/>
            <a:ext cx="8568952" cy="178510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200" dirty="0" smtClean="0">
                <a:latin typeface="Monotype Corsiva" pitchFamily="66" charset="0"/>
              </a:rPr>
              <a:t>История создания картины "Утро стрелецкой казни" начинается с того момента, когда проездом в Петербург (в 1869 году) В. Суриков на один день остановился в Москве. Здесь он впервые увидел Красную площадь, Кремль, древние соборы. И потом через все годы учения в Академии художеств пронес он этот заветный замысел, чтобы в 1878 году приступить к его воплощению.</a:t>
            </a:r>
            <a:endParaRPr lang="ru-RU" sz="2200" dirty="0">
              <a:latin typeface="Monotype Corsiva" pitchFamily="66" charset="0"/>
            </a:endParaRPr>
          </a:p>
        </p:txBody>
      </p:sp>
      <p:sp>
        <p:nvSpPr>
          <p:cNvPr id="8" name="Заголовок 15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597856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Суриков В. И. «Утро стрелецкой казни»</a:t>
            </a:r>
            <a:endParaRPr lang="ru-RU" sz="4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0. Айвазовский. Девятый вал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51520" y="908720"/>
            <a:ext cx="8712968" cy="132343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Monotype Corsiva" pitchFamily="66" charset="0"/>
              </a:rPr>
              <a:t>Романтические черты творчества Айвазовского особенно ярко сказались в картине "Девятый вал", написанной в 1850 году. Название её взято из народного поверья о том, что в общем ритме накатывающихся волн одна заметно выделяется своей мощью и размерами среди других. Противостояние людей и стихии - вот тема картины.</a:t>
            </a:r>
          </a:p>
        </p:txBody>
      </p:sp>
      <p:sp>
        <p:nvSpPr>
          <p:cNvPr id="8" name="Заголовок 15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597856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Айвазовский И. К. «Девятый вал»</a:t>
            </a:r>
            <a:endParaRPr lang="ru-RU" sz="4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>
          <a:xfrm>
            <a:off x="381000" y="1196752"/>
            <a:ext cx="8382000" cy="5318379"/>
          </a:xfrm>
        </p:spPr>
        <p:txBody>
          <a:bodyPr/>
          <a:lstStyle/>
          <a:p>
            <a:r>
              <a:rPr lang="en-US" sz="2400" dirty="0" smtClean="0">
                <a:latin typeface="Monotype Corsiva" pitchFamily="66" charset="0"/>
                <a:hlinkClick r:id="rId2"/>
              </a:rPr>
              <a:t>http://exposter.ru/polenov1.html</a:t>
            </a:r>
            <a:endParaRPr lang="ru-RU" sz="2400" dirty="0" smtClean="0">
              <a:latin typeface="Monotype Corsiva" pitchFamily="66" charset="0"/>
            </a:endParaRPr>
          </a:p>
          <a:p>
            <a:r>
              <a:rPr lang="en-US" sz="2400" dirty="0" smtClean="0">
                <a:latin typeface="Monotype Corsiva" pitchFamily="66" charset="0"/>
                <a:hlinkClick r:id="rId3"/>
              </a:rPr>
              <a:t>http://staratel.com/pictures/malevich/blsquare.htm</a:t>
            </a:r>
            <a:endParaRPr lang="ru-RU" sz="2400" dirty="0" smtClean="0">
              <a:latin typeface="Monotype Corsiva" pitchFamily="66" charset="0"/>
            </a:endParaRPr>
          </a:p>
          <a:p>
            <a:r>
              <a:rPr lang="en-US" sz="2400" dirty="0" smtClean="0">
                <a:latin typeface="Monotype Corsiva" pitchFamily="66" charset="0"/>
                <a:hlinkClick r:id="rId4"/>
              </a:rPr>
              <a:t>http://www.nearyou.ru/100kartin/100karrt_85.html</a:t>
            </a:r>
            <a:endParaRPr lang="ru-RU" sz="2400" dirty="0" smtClean="0">
              <a:latin typeface="Monotype Corsiva" pitchFamily="66" charset="0"/>
            </a:endParaRPr>
          </a:p>
          <a:p>
            <a:r>
              <a:rPr lang="en-US" sz="2400" dirty="0" smtClean="0">
                <a:latin typeface="Monotype Corsiva" pitchFamily="66" charset="0"/>
                <a:hlinkClick r:id="rId5"/>
              </a:rPr>
              <a:t>http://www.nearyou.ru/100kartin/100karrt_60.html</a:t>
            </a:r>
            <a:endParaRPr lang="ru-RU" sz="2400" dirty="0" smtClean="0">
              <a:latin typeface="Monotype Corsiva" pitchFamily="66" charset="0"/>
            </a:endParaRPr>
          </a:p>
          <a:p>
            <a:r>
              <a:rPr lang="en-US" sz="2400" dirty="0" smtClean="0">
                <a:latin typeface="Monotype Corsiva" pitchFamily="66" charset="0"/>
                <a:hlinkClick r:id="rId6"/>
              </a:rPr>
              <a:t>http://ru.wikipedia.org/wiki/%D0%91%D0%BE%D0%B3%D0%B0%D1%82%D1%8B%D1%80%D0%B8_(%D0%BA%D0%B0%D1%80%D1%82%D0%B8%D0%BD%D0%B0_%D0%92%D0%B0%D1%81%D0%BD%D0%B5%D1%86%D0%BE%D0%B2%D0%B0)</a:t>
            </a:r>
            <a:endParaRPr lang="ru-RU" sz="2400" dirty="0" smtClean="0">
              <a:latin typeface="Monotype Corsiva" pitchFamily="66" charset="0"/>
            </a:endParaRPr>
          </a:p>
          <a:p>
            <a:r>
              <a:rPr lang="en-US" sz="2400" dirty="0" smtClean="0">
                <a:latin typeface="Monotype Corsiva" pitchFamily="66" charset="0"/>
                <a:hlinkClick r:id="rId7"/>
              </a:rPr>
              <a:t>http://www.nearyou.ru/100kartin/100karrt_61.html</a:t>
            </a:r>
            <a:endParaRPr lang="ru-RU" sz="2400" dirty="0" smtClean="0">
              <a:latin typeface="Monotype Corsiva" pitchFamily="66" charset="0"/>
            </a:endParaRPr>
          </a:p>
          <a:p>
            <a:r>
              <a:rPr lang="en-US" sz="2400" dirty="0" smtClean="0">
                <a:latin typeface="Monotype Corsiva" pitchFamily="66" charset="0"/>
                <a:hlinkClick r:id="rId8"/>
              </a:rPr>
              <a:t>http://ikleiner.ru/lib/tretyakovka/tretyakovka-0070.shtml</a:t>
            </a:r>
            <a:endParaRPr lang="ru-RU" sz="2400" dirty="0" smtClean="0">
              <a:latin typeface="Monotype Corsiva" pitchFamily="66" charset="0"/>
            </a:endParaRPr>
          </a:p>
          <a:p>
            <a:r>
              <a:rPr lang="en-US" sz="2400" dirty="0" smtClean="0">
                <a:latin typeface="Monotype Corsiva" pitchFamily="66" charset="0"/>
                <a:hlinkClick r:id="rId9"/>
              </a:rPr>
              <a:t>http://artrussia.ru/russian/artists/bio.php?about_p=1&amp;foa=f&amp;list=1&amp;pic_id=11&amp;rarity=1</a:t>
            </a:r>
            <a:endParaRPr lang="ru-RU" sz="2400" dirty="0" smtClean="0">
              <a:latin typeface="Monotype Corsiva" pitchFamily="66" charset="0"/>
            </a:endParaRPr>
          </a:p>
          <a:p>
            <a:r>
              <a:rPr lang="en-US" sz="2400" dirty="0" smtClean="0">
                <a:latin typeface="Monotype Corsiva" pitchFamily="66" charset="0"/>
                <a:hlinkClick r:id="rId10"/>
              </a:rPr>
              <a:t>http://www.ikleiner.ru/lib/picture/picture-0055.shtml</a:t>
            </a:r>
            <a:endParaRPr lang="ru-RU" sz="2400" dirty="0" smtClean="0">
              <a:latin typeface="Monotype Corsiva" pitchFamily="66" charset="0"/>
            </a:endParaRPr>
          </a:p>
          <a:p>
            <a:r>
              <a:rPr lang="en-US" sz="2400" dirty="0" smtClean="0">
                <a:latin typeface="Monotype Corsiva" pitchFamily="66" charset="0"/>
                <a:hlinkClick r:id="rId11"/>
              </a:rPr>
              <a:t>http://www.nearyou.ru/aivazovsk/r50val.html</a:t>
            </a:r>
            <a:endParaRPr lang="ru-RU" sz="2400" dirty="0">
              <a:latin typeface="Monotype Corsiva" pitchFamily="66" charset="0"/>
            </a:endParaRPr>
          </a:p>
        </p:txBody>
      </p:sp>
      <p:sp>
        <p:nvSpPr>
          <p:cNvPr id="4" name="Заголовок 15"/>
          <p:cNvSpPr txBox="1">
            <a:spLocks/>
          </p:cNvSpPr>
          <p:nvPr/>
        </p:nvSpPr>
        <p:spPr>
          <a:xfrm>
            <a:off x="366464" y="260648"/>
            <a:ext cx="8382000" cy="597856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200" b="1" i="0" u="none" strike="noStrike" kern="1200" cap="none" spc="50" normalizeH="0" baseline="0" noProof="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Monotype Corsiva" pitchFamily="66" charset="0"/>
                <a:ea typeface="+mn-ea"/>
                <a:cs typeface="Arial" charset="0"/>
              </a:rPr>
              <a:t>Список источников:</a:t>
            </a:r>
            <a:endParaRPr kumimoji="0" lang="ru-RU" sz="4200" b="1" i="0" u="none" strike="noStrike" kern="1200" cap="none" spc="50" normalizeH="0" baseline="0" noProof="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Monotype Corsiva" pitchFamily="66" charset="0"/>
              <a:ea typeface="+mn-ea"/>
              <a:cs typeface="Arial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0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0"/>
                            </p:stCondLst>
                            <p:childTnLst>
                              <p:par>
                                <p:cTn id="2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2000"/>
                            </p:stCondLst>
                            <p:childTnLst>
                              <p:par>
                                <p:cTn id="3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3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400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6000"/>
                            </p:stCondLst>
                            <p:childTnLst>
                              <p:par>
                                <p:cTn id="3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1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8000"/>
                            </p:stCondLst>
                            <p:childTnLst>
                              <p:par>
                                <p:cTn id="4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5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0"/>
                            </p:stCondLst>
                            <p:childTnLst>
                              <p:par>
                                <p:cTn id="4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9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&amp;Mcy;&amp;ocy;&amp;scy;&amp;kcy;&amp;ocy;&amp;vcy;&amp;scy;&amp;kcy;&amp;icy;&amp;jcy; &amp;dcy;&amp;vcy;&amp;ocy;&amp;rcy;&amp;icy;&amp;kcy;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536" y="0"/>
            <a:ext cx="9129464" cy="6908743"/>
          </a:xfrm>
          <a:prstGeom prst="rect">
            <a:avLst/>
          </a:prstGeom>
          <a:noFill/>
        </p:spPr>
      </p:pic>
      <p:sp>
        <p:nvSpPr>
          <p:cNvPr id="16" name="Заголовок 15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540917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8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Поленов В. Д. «Московский дворик», 1878 г.</a:t>
            </a:r>
            <a:endParaRPr lang="ru-RU" sz="38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3528" y="908720"/>
            <a:ext cx="8568952" cy="120032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Monotype Corsiva" pitchFamily="66" charset="0"/>
              </a:rPr>
              <a:t>Поленовский пейзаж «Московский дворик», 1878 г. стал классическим произведением русской пейзажной живописи и одной из популярнейших картин в русской живописи XIX века</a:t>
            </a:r>
            <a:endParaRPr lang="ru-RU" sz="2400" dirty="0"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&amp;CHcy;&amp;iocy;&amp;rcy;&amp;ncy;&amp;ycy;&amp;jcy; &amp;kcy;&amp;vcy;&amp;acy;&amp;dcy;&amp;rcy;&amp;acy;&amp;tcy; 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51520" y="4289028"/>
            <a:ext cx="8568952" cy="230832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Monotype Corsiva" pitchFamily="66" charset="0"/>
              </a:rPr>
              <a:t>Казалось бы, что может быть проще: на белом фоне черный квадрат. Любой человек, наверное, может нарисовать такое. Но вот загадка: черный квадрат на белом фоне - картина русского художника Казимира Малевича, созданная еще в начале века, до сих пор притягивает к себе и исследователей, и любителей живописи. Как нечто сакральное, как некий миф, как символ русского авангарда</a:t>
            </a:r>
            <a:endParaRPr lang="ru-RU" sz="2400" dirty="0">
              <a:latin typeface="Monotype Corsiva" pitchFamily="66" charset="0"/>
            </a:endParaRPr>
          </a:p>
        </p:txBody>
      </p:sp>
      <p:sp>
        <p:nvSpPr>
          <p:cNvPr id="8" name="Заголовок 15"/>
          <p:cNvSpPr>
            <a:spLocks noGrp="1"/>
          </p:cNvSpPr>
          <p:nvPr>
            <p:ph type="title"/>
          </p:nvPr>
        </p:nvSpPr>
        <p:spPr>
          <a:xfrm>
            <a:off x="381000" y="138379"/>
            <a:ext cx="8382000" cy="626325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Малевич К. «Чёрный квадрат»</a:t>
            </a:r>
            <a:endParaRPr lang="ru-RU" sz="44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s://lh6.googleusercontent.com/-DuWGVmMkUYc/TsggMeV05KI/AAAAAAAAK2s/FbFJ-zNGwzs/s800/%2525D0%25259A%2525D1%252583%2525D0%2525BF%2525D0%2525B0%2525D0%2525BD%2525D0%2525B8%2525D0%2525B5%252520%2525D0%25259A%2525D1%252580%2525D0%2525B0%2525D1%252581%2525D0%2525BD%2525D0%2525BE%2525D0%2525B3%2525D0%2525BE%252520%2525D0%2525BA%2525D0%2525BE%2525D0%2525BD%2525D1%25258F%252520-%252520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51520" y="4941168"/>
            <a:ext cx="8712968" cy="163121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Monotype Corsiva" pitchFamily="66" charset="0"/>
              </a:rPr>
              <a:t>Картину К. С. Петрова-Водкина "Купание красного коня" искусствоведы называют этапным символом творческой зрелости художника, поэтическим иносказанием о судьбах России, образцом символической многозначности. Спустя два года после создания картины, под впечатлением кровавых событий первой мировой войны, Петров-Водкин воскликнет: "Так вот почему я написал своего "Красного коня"!.."</a:t>
            </a:r>
            <a:endParaRPr lang="ru-RU" sz="2000" dirty="0">
              <a:latin typeface="Monotype Corsiva" pitchFamily="66" charset="0"/>
            </a:endParaRPr>
          </a:p>
        </p:txBody>
      </p:sp>
      <p:sp>
        <p:nvSpPr>
          <p:cNvPr id="8" name="Заголовок 15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512448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Петров-Водкин К. С. «Купание красного коня»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Бурлаки на Волге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Заголовок 15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26325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Репин И. Е. «Бурлаки на Волге»</a:t>
            </a:r>
            <a:endParaRPr lang="ru-RU" sz="44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4473694"/>
            <a:ext cx="8568952" cy="212365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200" dirty="0" smtClean="0">
                <a:latin typeface="Monotype Corsiva" pitchFamily="66" charset="0"/>
              </a:rPr>
              <a:t>В своей книге «</a:t>
            </a:r>
            <a:r>
              <a:rPr lang="ru-RU" sz="2200" b="1" dirty="0" smtClean="0">
                <a:latin typeface="Monotype Corsiva" pitchFamily="66" charset="0"/>
              </a:rPr>
              <a:t>Бурлаки на Волге</a:t>
            </a:r>
            <a:r>
              <a:rPr lang="ru-RU" sz="2200" dirty="0" smtClean="0">
                <a:latin typeface="Monotype Corsiva" pitchFamily="66" charset="0"/>
              </a:rPr>
              <a:t>» Репин рассказывает, что тема картины родилась под впечатлением увиденной на Неве сцены: празднично одетые прогуливающиеся господа, а рядом бурлаки в лямке, тянущие баржу. Впечатление у художника от этой сцены было очень сильным. Подсказанная жизнью тема так овладела художником, что он </a:t>
            </a:r>
            <a:r>
              <a:rPr lang="ru-RU" sz="2200" b="1" dirty="0" smtClean="0">
                <a:latin typeface="Monotype Corsiva" pitchFamily="66" charset="0"/>
              </a:rPr>
              <a:t>вынашивал ее около пяти лет</a:t>
            </a:r>
            <a:r>
              <a:rPr lang="ru-RU" sz="2200" dirty="0" smtClean="0">
                <a:latin typeface="Monotype Corsiva" pitchFamily="66" charset="0"/>
              </a:rPr>
              <a:t>, делал все эти годы наброски и эскизы в поисках решения.</a:t>
            </a:r>
            <a:endParaRPr lang="ru-RU" sz="2200" dirty="0"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4. Васнецов. Богатыри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2845"/>
            <a:ext cx="9144000" cy="6852309"/>
          </a:xfrm>
          <a:prstGeom prst="rect">
            <a:avLst/>
          </a:prstGeom>
        </p:spPr>
      </p:pic>
      <p:sp>
        <p:nvSpPr>
          <p:cNvPr id="16" name="Заголовок 15"/>
          <p:cNvSpPr>
            <a:spLocks noGrp="1"/>
          </p:cNvSpPr>
          <p:nvPr>
            <p:ph type="title"/>
          </p:nvPr>
        </p:nvSpPr>
        <p:spPr>
          <a:xfrm>
            <a:off x="395536" y="3789040"/>
            <a:ext cx="8382000" cy="569387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Васнецов В. М. «Богатыри»</a:t>
            </a:r>
            <a:endParaRPr lang="ru-RU" sz="40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4437112"/>
            <a:ext cx="8568952" cy="212365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200" dirty="0" smtClean="0">
                <a:latin typeface="Monotype Corsiva" pitchFamily="66" charset="0"/>
              </a:rPr>
              <a:t>"Богатыри" - самая крупная, самая значительная картина Виктора Васнецова – это мощная эпическая песнь России, ее великому прошлому - картина, призванная выразить дух русского народа.</a:t>
            </a:r>
          </a:p>
          <a:p>
            <a:pPr algn="just"/>
            <a:r>
              <a:rPr lang="ru-RU" sz="2200" dirty="0" smtClean="0">
                <a:latin typeface="Monotype Corsiva" pitchFamily="66" charset="0"/>
              </a:rPr>
              <a:t>Три десятилетия без малого пролегли между первым карандашным наброском (1871), более двух десятилетий - между парижским эскизом и полотном "Богатыри" (1898), венчающим героический цикл работ живописца.</a:t>
            </a:r>
            <a:endParaRPr lang="ru-RU" sz="2200" dirty="0"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Репин-Иван Грозный и сын его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Заголовок 15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26325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Репин И. Е. «Иван Грозный и сын его» </a:t>
            </a:r>
            <a:endParaRPr lang="ru-RU" sz="44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5013176"/>
            <a:ext cx="8568952" cy="156966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Monotype Corsiva" pitchFamily="66" charset="0"/>
              </a:rPr>
              <a:t>«Иван Грозный и сын его Иван 16 ноября 1581 года» — самая неоднозначная, психологически напряженная и выразительная работа живописца. Он писал ее не в мастерской, как обычно, а в отдельной, специально обставленной комнате.</a:t>
            </a:r>
            <a:endParaRPr lang="ru-RU" sz="2400" dirty="0"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Золотая осень. Левитан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Заголовок 15"/>
          <p:cNvSpPr>
            <a:spLocks noGrp="1"/>
          </p:cNvSpPr>
          <p:nvPr>
            <p:ph type="title"/>
          </p:nvPr>
        </p:nvSpPr>
        <p:spPr>
          <a:xfrm>
            <a:off x="395536" y="260648"/>
            <a:ext cx="8382000" cy="597856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2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Левитан И. И. «Золотая осень», 1895 г.</a:t>
            </a:r>
            <a:endParaRPr lang="ru-RU" sz="42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4473694"/>
            <a:ext cx="8568952" cy="212365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200" dirty="0" smtClean="0">
                <a:latin typeface="Monotype Corsiva" pitchFamily="66" charset="0"/>
              </a:rPr>
              <a:t>Осень была любимейшим временем года для Левитана, и он посвятил ей более сотни картин. Одной из самых любимых публикой картин является эта Золотая осень, хотя она и не столь уж характерна для творчества художника - слишком ярко, смело, мажорно выполнена она. Возможно, что и сам Левитан был не вполне удовлетворен ею, ибо через год написал еще одну картину с тем же названием, но написанную более мягко, нежно, хрустально...</a:t>
            </a:r>
            <a:endParaRPr lang="ru-RU" sz="2200" dirty="0"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&amp;Kcy;&amp;acy;&amp;rcy;&amp;lcy; &amp;Bcy;&amp;rcy;&amp;yucy;&amp;lcy;&amp;lcy;&amp;ocy;&amp;vcy; «&amp;Pcy;&amp;ocy;&amp;scy;&amp;lcy;&amp;iecy;&amp;dcy;&amp;ncy;&amp;icy;&amp;jcy; &amp;dcy;&amp;iecy;&amp;ncy;&amp;softcy; &amp;Pcy;&amp;ocy;&amp;mcy;&amp;pcy;&amp;iecy;&amp;icy;»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51520" y="4797152"/>
            <a:ext cx="8568952" cy="178510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200" dirty="0" smtClean="0">
                <a:latin typeface="Monotype Corsiva" pitchFamily="66" charset="0"/>
              </a:rPr>
              <a:t>История трагической катастрофы, постигшей древний город, целиком захватила все помыслы живописца, и он приступает к написанию картины. Много труда предшествовало работе над ней — неоднократные посещения развалин Помпеи, где художник проводил часы, чтобы запечатлеть в памяти каждый камешек мостовой, каждый завиток карниза. </a:t>
            </a:r>
            <a:endParaRPr lang="ru-RU" sz="2200" dirty="0">
              <a:latin typeface="Monotype Corsiva" pitchFamily="66" charset="0"/>
            </a:endParaRPr>
          </a:p>
        </p:txBody>
      </p:sp>
      <p:sp>
        <p:nvSpPr>
          <p:cNvPr id="8" name="Заголовок 15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597856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2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Брюлов</a:t>
            </a:r>
            <a:r>
              <a:rPr lang="ru-RU" sz="4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  К. П. «Последний день Помпеи»</a:t>
            </a:r>
            <a:endParaRPr lang="ru-RU" sz="4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/>
    </p:bldLst>
  </p:timing>
</p:sld>
</file>

<file path=ppt/theme/theme1.xml><?xml version="1.0" encoding="utf-8"?>
<a:theme xmlns:a="http://schemas.openxmlformats.org/drawingml/2006/main" name="TS010286709">
  <a:themeElements>
    <a:clrScheme name="Blue Template-Template">
      <a:dk1>
        <a:srgbClr val="000000"/>
      </a:dk1>
      <a:lt1>
        <a:srgbClr val="FFFFFF"/>
      </a:lt1>
      <a:dk2>
        <a:srgbClr val="050595"/>
      </a:dk2>
      <a:lt2>
        <a:srgbClr val="FFFF99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3EB4F"/>
      </a:hlink>
      <a:folHlink>
        <a:srgbClr val="7DDD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91436" tIns="45718" rIns="91436" bIns="45718" numCol="1" rtlCol="0" anchor="ctr" anchorCtr="0" compatLnSpc="1">
        <a:prstTxWarp prst="textNoShape">
          <a:avLst/>
        </a:prstTxWarp>
      </a:bodyPr>
      <a:lstStyle>
        <a:defPPr algn="ctr" defTabSz="914099" fontAlgn="base">
          <a:spcBef>
            <a:spcPct val="0"/>
          </a:spcBef>
          <a:spcAft>
            <a:spcPct val="0"/>
          </a:spcAft>
          <a:defRPr sz="2300" dirty="0" smtClean="0">
            <a:solidFill>
              <a:srgbClr val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Белый текст и шрифт Courier для слайдов с кодом">
  <a:themeElements>
    <a:clrScheme name="Blue Template-Template">
      <a:dk1>
        <a:srgbClr val="000000"/>
      </a:dk1>
      <a:lt1>
        <a:srgbClr val="FFFFFF"/>
      </a:lt1>
      <a:dk2>
        <a:srgbClr val="050595"/>
      </a:dk2>
      <a:lt2>
        <a:srgbClr val="FFFFFF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3EB4F"/>
      </a:hlink>
      <a:folHlink>
        <a:srgbClr val="7DDD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109728" tIns="54864" rIns="109728" bIns="54864" numCol="1" rtlCol="0" anchor="ctr" anchorCtr="0" compatLnSpc="1">
        <a:prstTxWarp prst="textNoShape">
          <a:avLst/>
        </a:prstTxWarp>
      </a:bodyPr>
      <a:lstStyle>
        <a:defPPr marL="0" marR="0" indent="0" algn="ctr" defTabSz="10969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800" b="0" i="0" u="none" strike="noStrike" cap="none" normalizeH="0" baseline="0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3E64B3FB-D41B-43EA-9BB3-E80B28B33BC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TS010286709</Template>
  <TotalTime>3523</TotalTime>
  <Words>1661</Words>
  <Application>Microsoft Office PowerPoint</Application>
  <PresentationFormat>Экран (4:3)</PresentationFormat>
  <Paragraphs>79</Paragraphs>
  <Slides>12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TS010286709</vt:lpstr>
      <vt:lpstr>Белый текст и шрифт Courier для слайдов с кодом</vt:lpstr>
      <vt:lpstr>Слайд 1</vt:lpstr>
      <vt:lpstr>Поленов В. Д. «Московский дворик», 1878 г.</vt:lpstr>
      <vt:lpstr>Малевич К. «Чёрный квадрат»</vt:lpstr>
      <vt:lpstr>Петров-Водкин К. С. «Купание красного коня»</vt:lpstr>
      <vt:lpstr>Репин И. Е. «Бурлаки на Волге»</vt:lpstr>
      <vt:lpstr>Васнецов В. М. «Богатыри»</vt:lpstr>
      <vt:lpstr>Репин И. Е. «Иван Грозный и сын его» </vt:lpstr>
      <vt:lpstr>Левитан И. И. «Золотая осень», 1895 г.</vt:lpstr>
      <vt:lpstr>Брюлов  К. П. «Последний день Помпеи»</vt:lpstr>
      <vt:lpstr>Суриков В. И. «Утро стрелецкой казни»</vt:lpstr>
      <vt:lpstr>Айвазовский И. К. «Девятый вал»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Заголовок презентации</dc:title>
  <dc:creator>Наталья</dc:creator>
  <cp:lastModifiedBy>Наталья</cp:lastModifiedBy>
  <cp:revision>131</cp:revision>
  <dcterms:created xsi:type="dcterms:W3CDTF">2013-02-09T14:19:05Z</dcterms:created>
  <dcterms:modified xsi:type="dcterms:W3CDTF">2013-03-27T16:27:02Z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TC102867099990</vt:lpwstr>
  </property>
</Properties>
</file>