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5276-EC1B-4733-8B1F-F0ADA06EB4C9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AFDFEF6-A66A-4168-B659-8F12E856E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5276-EC1B-4733-8B1F-F0ADA06EB4C9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DFEF6-A66A-4168-B659-8F12E856E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5276-EC1B-4733-8B1F-F0ADA06EB4C9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DFEF6-A66A-4168-B659-8F12E856E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5276-EC1B-4733-8B1F-F0ADA06EB4C9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AFDFEF6-A66A-4168-B659-8F12E856E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5276-EC1B-4733-8B1F-F0ADA06EB4C9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DFEF6-A66A-4168-B659-8F12E856E5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5276-EC1B-4733-8B1F-F0ADA06EB4C9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DFEF6-A66A-4168-B659-8F12E856E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5276-EC1B-4733-8B1F-F0ADA06EB4C9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AFDFEF6-A66A-4168-B659-8F12E856E5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5276-EC1B-4733-8B1F-F0ADA06EB4C9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DFEF6-A66A-4168-B659-8F12E856E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5276-EC1B-4733-8B1F-F0ADA06EB4C9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DFEF6-A66A-4168-B659-8F12E856E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5276-EC1B-4733-8B1F-F0ADA06EB4C9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DFEF6-A66A-4168-B659-8F12E856E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5276-EC1B-4733-8B1F-F0ADA06EB4C9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DFEF6-A66A-4168-B659-8F12E856E5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1135276-EC1B-4733-8B1F-F0ADA06EB4C9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AFDFEF6-A66A-4168-B659-8F12E856E5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1518" y="428604"/>
            <a:ext cx="8458200" cy="2857520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Мастер- класс</a:t>
            </a:r>
            <a:br>
              <a:rPr lang="ru-RU" dirty="0" smtClean="0"/>
            </a:br>
            <a:r>
              <a:rPr lang="ru-RU" dirty="0" smtClean="0"/>
              <a:t>ученицы 3 класс «А»</a:t>
            </a:r>
            <a:br>
              <a:rPr lang="ru-RU" dirty="0" smtClean="0"/>
            </a:br>
            <a:r>
              <a:rPr lang="ru-RU" dirty="0" err="1" smtClean="0"/>
              <a:t>ГБоУ</a:t>
            </a:r>
            <a:r>
              <a:rPr lang="ru-RU" dirty="0" smtClean="0"/>
              <a:t> СОШ№49</a:t>
            </a:r>
            <a:br>
              <a:rPr lang="ru-RU" dirty="0" smtClean="0"/>
            </a:br>
            <a:r>
              <a:rPr lang="ru-RU" dirty="0" smtClean="0"/>
              <a:t>Коваль </a:t>
            </a:r>
            <a:r>
              <a:rPr lang="ru-RU" dirty="0" err="1" smtClean="0"/>
              <a:t>виолетты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2471758"/>
          </a:xfrm>
        </p:spPr>
        <p:txBody>
          <a:bodyPr anchor="t">
            <a:normAutofit/>
          </a:bodyPr>
          <a:lstStyle/>
          <a:p>
            <a:r>
              <a:rPr lang="ru-RU" sz="5400" i="1" dirty="0" smtClean="0"/>
              <a:t>Помпоны своими руками</a:t>
            </a:r>
          </a:p>
          <a:p>
            <a:endParaRPr lang="ru-RU" sz="4000" i="1" dirty="0" smtClean="0"/>
          </a:p>
          <a:p>
            <a:r>
              <a:rPr lang="ru-RU" i="1" dirty="0" smtClean="0"/>
              <a:t>Учитель: </a:t>
            </a:r>
            <a:r>
              <a:rPr lang="ru-RU" i="1" dirty="0" err="1" smtClean="0"/>
              <a:t>Благова</a:t>
            </a:r>
            <a:r>
              <a:rPr lang="ru-RU" i="1" dirty="0" smtClean="0"/>
              <a:t> Н.А.</a:t>
            </a:r>
            <a:endParaRPr lang="ru-RU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2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499510">
            <a:off x="513389" y="840029"/>
            <a:ext cx="2458531" cy="1843898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 descr="IMG_02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3500438"/>
            <a:ext cx="1714512" cy="2286016"/>
          </a:xfrm>
          <a:prstGeom prst="rect">
            <a:avLst/>
          </a:prstGeom>
          <a:ln w="2286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IMG_026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567350">
            <a:off x="3422383" y="593295"/>
            <a:ext cx="2345107" cy="1758830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IMG_026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480990">
            <a:off x="6218216" y="539787"/>
            <a:ext cx="2321628" cy="1741221"/>
          </a:xfrm>
          <a:prstGeom prst="rect">
            <a:avLst/>
          </a:prstGeom>
          <a:ln w="2286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 descr="IMG_025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14678" y="3571876"/>
            <a:ext cx="2643206" cy="1982405"/>
          </a:xfrm>
          <a:prstGeom prst="rect">
            <a:avLst/>
          </a:prstGeom>
          <a:ln w="2286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 descr="IMG_026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7158" y="3357562"/>
            <a:ext cx="1821651" cy="2428868"/>
          </a:xfrm>
          <a:prstGeom prst="rect">
            <a:avLst/>
          </a:prstGeom>
          <a:ln w="2286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3357554" y="5857892"/>
            <a:ext cx="33093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Итог урока</a:t>
            </a:r>
            <a:endParaRPr lang="ru-RU" sz="4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2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500042"/>
            <a:ext cx="2000264" cy="2667018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 descr="IMG_025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785794"/>
            <a:ext cx="2976583" cy="2232438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 descr="IMG_026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7224" y="4071942"/>
            <a:ext cx="2714644" cy="2035983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4572000" y="4143380"/>
            <a:ext cx="413183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Фантазируем </a:t>
            </a:r>
          </a:p>
          <a:p>
            <a:r>
              <a:rPr lang="ru-RU" sz="4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и </a:t>
            </a:r>
          </a:p>
          <a:p>
            <a:r>
              <a:rPr lang="ru-RU" sz="4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творим!</a:t>
            </a:r>
            <a:endParaRPr lang="ru-RU" sz="4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2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1857364"/>
            <a:ext cx="2071701" cy="2762268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 descr="IMG_02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68519" y="3000372"/>
            <a:ext cx="2411015" cy="3214686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3500430" y="500042"/>
            <a:ext cx="500816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Наш мастер</a:t>
            </a:r>
            <a:endParaRPr lang="ru-RU" sz="6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нпон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2071679"/>
            <a:ext cx="4002991" cy="3942946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1071538" y="357166"/>
            <a:ext cx="73662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Технологическая карта</a:t>
            </a:r>
            <a:endParaRPr lang="ru-RU" sz="5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2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785794"/>
            <a:ext cx="1928826" cy="2571768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 descr="IMG_02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3127364" y="3516314"/>
            <a:ext cx="2413022" cy="1809766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 descr="IMG_023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72264" y="3571876"/>
            <a:ext cx="1910966" cy="2547955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3214678" y="714356"/>
            <a:ext cx="465018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Первый этап-</a:t>
            </a:r>
            <a:endParaRPr lang="en-US" sz="48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основа помпона</a:t>
            </a:r>
            <a:endParaRPr lang="ru-RU" sz="4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2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2643182"/>
            <a:ext cx="3071834" cy="2303875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 descr="IMG_02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2198" y="2357430"/>
            <a:ext cx="2143122" cy="2857496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714348" y="500042"/>
            <a:ext cx="80582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Результат первого этапа</a:t>
            </a:r>
            <a:endParaRPr lang="ru-RU" sz="5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2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95946" y="1071547"/>
            <a:ext cx="2762268" cy="2071701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 descr="IMG_02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5852" y="3571876"/>
            <a:ext cx="2762269" cy="2071702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500034" y="857232"/>
            <a:ext cx="35004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Второй этап-</a:t>
            </a:r>
          </a:p>
          <a:p>
            <a:r>
              <a:rPr lang="ru-RU" sz="4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отовим нитки</a:t>
            </a:r>
            <a:endParaRPr lang="ru-RU" sz="4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MG_02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1802" y="2500306"/>
            <a:ext cx="2500329" cy="3333772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TextBox 8"/>
          <p:cNvSpPr txBox="1"/>
          <p:nvPr/>
        </p:nvSpPr>
        <p:spPr>
          <a:xfrm>
            <a:off x="1928794" y="214290"/>
            <a:ext cx="573881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Мастер объясняет, </a:t>
            </a:r>
          </a:p>
          <a:p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наматывать нитки</a:t>
            </a:r>
          </a:p>
          <a:p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 основу.</a:t>
            </a:r>
            <a:endParaRPr lang="ru-RU" sz="4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2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6380" y="500042"/>
            <a:ext cx="2643175" cy="1982381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 descr="IMG_02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500042"/>
            <a:ext cx="2524142" cy="1893107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 descr="IMG_023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38755" y="4286256"/>
            <a:ext cx="2762236" cy="2071677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IMG_024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14414" y="3929066"/>
            <a:ext cx="1893089" cy="2524119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2000232" y="2714620"/>
            <a:ext cx="53296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Требуется помощь</a:t>
            </a:r>
            <a:endParaRPr lang="ru-RU" sz="4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2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4286256"/>
            <a:ext cx="2667019" cy="2000264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 descr="IMG_02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1357298"/>
            <a:ext cx="2571768" cy="1928826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 descr="IMG_025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43636" y="571480"/>
            <a:ext cx="2571768" cy="1928826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IMG_025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00760" y="3500438"/>
            <a:ext cx="1946685" cy="2595580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1214414" y="0"/>
            <a:ext cx="43978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Работа в парах</a:t>
            </a:r>
            <a:endParaRPr lang="ru-RU" sz="4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81</TotalTime>
  <Words>49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Мастер- класс ученицы 3 класс «А» ГБоУ СОШ№49 Коваль виолетты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 класс ученицы 3 класс «А» ГБоУ СОШ№49 Коваль виолетты</dc:title>
  <dc:creator>Admin</dc:creator>
  <cp:lastModifiedBy>Admin</cp:lastModifiedBy>
  <cp:revision>12</cp:revision>
  <dcterms:created xsi:type="dcterms:W3CDTF">2012-04-12T14:35:38Z</dcterms:created>
  <dcterms:modified xsi:type="dcterms:W3CDTF">2013-03-27T16:45:15Z</dcterms:modified>
</cp:coreProperties>
</file>