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62" r:id="rId3"/>
    <p:sldId id="257" r:id="rId4"/>
    <p:sldId id="258" r:id="rId5"/>
    <p:sldId id="259" r:id="rId6"/>
    <p:sldId id="274" r:id="rId7"/>
    <p:sldId id="273" r:id="rId8"/>
    <p:sldId id="271" r:id="rId9"/>
    <p:sldId id="272" r:id="rId10"/>
    <p:sldId id="263" r:id="rId11"/>
    <p:sldId id="260" r:id="rId12"/>
    <p:sldId id="261" r:id="rId13"/>
    <p:sldId id="264" r:id="rId14"/>
    <p:sldId id="265" r:id="rId15"/>
    <p:sldId id="266" r:id="rId16"/>
    <p:sldId id="267" r:id="rId17"/>
    <p:sldId id="268" r:id="rId18"/>
    <p:sldId id="269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5200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7880" autoAdjust="0"/>
    <p:restoredTop sz="94660"/>
  </p:normalViewPr>
  <p:slideViewPr>
    <p:cSldViewPr>
      <p:cViewPr varScale="1">
        <p:scale>
          <a:sx n="85" d="100"/>
          <a:sy n="85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A54FC-912D-4224-938F-56031483C04A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3E256-E227-4AB8-BDFA-DB696A440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3E256-E227-4AB8-BDFA-DB696A440A9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6948C6-9FD3-4AC0-B5A9-2FD74A14F85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5B7019-97CE-46E1-AC15-27A742A96A2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Bar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71438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ТЕМА: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428736"/>
            <a:ext cx="6400800" cy="1681162"/>
          </a:xfrm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УМНОЖЕНИЕ </a:t>
            </a:r>
            <a:r>
              <a:rPr lang="ru-RU" sz="4000" i="1" dirty="0" smtClean="0">
                <a:solidFill>
                  <a:srgbClr val="FF0000"/>
                </a:solidFill>
              </a:rPr>
              <a:t>И ДЕЛЕНИЕ ДЕСЯТИЧНЫХ ДРОБЕЙ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429000"/>
            <a:ext cx="75009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ПРЕЗЕНТАЦИЮ ПОДГОТОВИЛИ :</a:t>
            </a:r>
          </a:p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Стрижова </a:t>
            </a:r>
            <a:r>
              <a:rPr lang="ru-RU" sz="2800" smtClean="0">
                <a:solidFill>
                  <a:schemeClr val="accent2">
                    <a:lumMod val="75000"/>
                  </a:schemeClr>
                </a:solidFill>
              </a:rPr>
              <a:t>Анастасия  и                                                                                                                                  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Луцкая Екатерина,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Ученицы 5 «Г» класса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ГБОУ СОШ №1970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chemeClr val="bg2">
                <a:lumMod val="5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2">
              <a:buNone/>
            </a:pPr>
            <a:r>
              <a:rPr lang="ru-RU" dirty="0" smtClean="0"/>
              <a:t>а) 45,7Х+0,3Х-2,4=89,6</a:t>
            </a:r>
          </a:p>
          <a:p>
            <a:r>
              <a:rPr lang="ru-RU" dirty="0" smtClean="0"/>
              <a:t>     46Х-2,4=89,6</a:t>
            </a:r>
          </a:p>
          <a:p>
            <a:r>
              <a:rPr lang="ru-RU" dirty="0" smtClean="0"/>
              <a:t>      46Х=89,6+2,4</a:t>
            </a:r>
          </a:p>
          <a:p>
            <a:r>
              <a:rPr lang="ru-RU" dirty="0" smtClean="0"/>
              <a:t>      46Х=92</a:t>
            </a:r>
          </a:p>
          <a:p>
            <a:r>
              <a:rPr lang="ru-RU" dirty="0" smtClean="0"/>
              <a:t>       Х=92:46</a:t>
            </a:r>
          </a:p>
          <a:p>
            <a:r>
              <a:rPr lang="ru-RU" dirty="0" smtClean="0"/>
              <a:t>       Х=2</a:t>
            </a:r>
          </a:p>
          <a:p>
            <a:r>
              <a:rPr lang="ru-RU" dirty="0" smtClean="0"/>
              <a:t>       Ответ: Х=2.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785927"/>
            <a:ext cx="4257676" cy="4568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Молодец!!!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Встреча с зайцем)))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iCAIOXRV3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2857496"/>
            <a:ext cx="4784886" cy="3643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При встрече заяц сказал Колобку:</a:t>
            </a:r>
          </a:p>
          <a:p>
            <a:r>
              <a:rPr lang="ru-RU" dirty="0" smtClean="0"/>
              <a:t>Чтобы пройти дальше тебе нужно решить пример!</a:t>
            </a:r>
          </a:p>
          <a:p>
            <a:r>
              <a:rPr lang="ru-RU" dirty="0" smtClean="0"/>
              <a:t>(87,38: 17 +7,36)х21=?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chemeClr val="bg2">
                <a:lumMod val="5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себя***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(87,38:17+7,36)х21=262,5</a:t>
            </a:r>
          </a:p>
          <a:p>
            <a:r>
              <a:rPr lang="ru-RU" dirty="0" smtClean="0"/>
              <a:t>1)87,38:17=5,14</a:t>
            </a:r>
          </a:p>
          <a:p>
            <a:r>
              <a:rPr lang="ru-RU" dirty="0" smtClean="0"/>
              <a:t>2)5,14+7,36=12,5</a:t>
            </a:r>
          </a:p>
          <a:p>
            <a:r>
              <a:rPr lang="ru-RU" dirty="0" smtClean="0"/>
              <a:t>3)12,5х21=262,5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Встреча с волком)))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Чтобы волк не съел Колобка, вам ребята, нужно решить задачу. Так как волк любит играть на балалайке он просит узнать периметр балалайки , при аб=3,15см,ас=4,1см,бс=?см меньше на 5см чем </a:t>
            </a:r>
            <a:r>
              <a:rPr lang="ru-RU" dirty="0" err="1" smtClean="0"/>
              <a:t>аб+ас</a:t>
            </a:r>
            <a:endParaRPr lang="ru-RU" dirty="0"/>
          </a:p>
        </p:txBody>
      </p:sp>
      <p:pic>
        <p:nvPicPr>
          <p:cNvPr id="7" name="Содержимое 6" descr="iCAOWZTR0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2214554"/>
            <a:ext cx="4333883" cy="4643446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chemeClr val="bg2">
                <a:lumMod val="5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 =? см</a:t>
            </a:r>
          </a:p>
          <a:p>
            <a:r>
              <a:rPr lang="ru-RU" dirty="0" smtClean="0"/>
              <a:t>Решение:</a:t>
            </a:r>
          </a:p>
          <a:p>
            <a:r>
              <a:rPr lang="ru-RU" dirty="0" smtClean="0"/>
              <a:t>1) (3,15+4,1)-5=2,25(см)-</a:t>
            </a:r>
            <a:r>
              <a:rPr lang="ru-RU" dirty="0" err="1" smtClean="0"/>
              <a:t>бс</a:t>
            </a:r>
            <a:endParaRPr lang="ru-RU" dirty="0" smtClean="0"/>
          </a:p>
          <a:p>
            <a:r>
              <a:rPr lang="ru-RU" dirty="0" smtClean="0"/>
              <a:t>2) 3,15+4,1+2,25=9,5(см)-Р</a:t>
            </a:r>
          </a:p>
          <a:p>
            <a:r>
              <a:rPr lang="ru-RU" dirty="0" smtClean="0"/>
              <a:t>Ответ: Р=9,5см.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Встреча с медведем)))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Содержимое 9" descr="ca67cdf90ec3[1].gif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2914623"/>
            <a:ext cx="4572000" cy="3943377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Медведь съел 6,8л мёда , у него  осталось 25,3л мёда.</a:t>
            </a:r>
          </a:p>
          <a:p>
            <a:pPr>
              <a:buNone/>
            </a:pPr>
            <a:r>
              <a:rPr lang="ru-RU" dirty="0" smtClean="0"/>
              <a:t>Сколько было мёда у медведя?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себя***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25,3+6,8=32,1(л)- было</a:t>
            </a:r>
          </a:p>
          <a:p>
            <a:r>
              <a:rPr lang="ru-RU" dirty="0" smtClean="0"/>
              <a:t>Ответ: у медведя было- 32,1 л мёда.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Встреча с Лисой(((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Kolobok[1]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678784"/>
            <a:ext cx="4143372" cy="51792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28802"/>
            <a:ext cx="4038600" cy="443484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Реши </a:t>
            </a:r>
            <a:r>
              <a:rPr lang="ru-RU" dirty="0" err="1" smtClean="0"/>
              <a:t>задачу:чему</a:t>
            </a:r>
            <a:r>
              <a:rPr lang="ru-RU" dirty="0" smtClean="0"/>
              <a:t> равен </a:t>
            </a:r>
            <a:r>
              <a:rPr lang="en-US" dirty="0" smtClean="0"/>
              <a:t>z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429256" y="2857496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7250925" y="3464719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429256" y="2857496"/>
            <a:ext cx="2428892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821901" y="4536289"/>
            <a:ext cx="342902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5572132" y="4143380"/>
            <a:ext cx="2286016" cy="2143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43570" y="264318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8148" y="350043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57950" y="321468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z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29454" y="500063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7818" y="414338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40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</a:t>
            </a:r>
            <a:r>
              <a:rPr lang="en-US" dirty="0" smtClean="0">
                <a:solidFill>
                  <a:srgbClr val="FF0000"/>
                </a:solidFill>
              </a:rPr>
              <a:t>$$$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Ответ: </a:t>
            </a:r>
            <a:r>
              <a:rPr lang="en-US" dirty="0" smtClean="0"/>
              <a:t>z</a:t>
            </a:r>
            <a:r>
              <a:rPr lang="ru-RU" dirty="0" smtClean="0"/>
              <a:t>= 5.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42976" y="3000372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786050" y="3571876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14414" y="3000372"/>
            <a:ext cx="2214578" cy="1143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-357222" y="4500570"/>
            <a:ext cx="307183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1214414" y="4143380"/>
            <a:ext cx="2143140" cy="1928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57356" y="285749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7554" y="364331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00232" y="357187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z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8662" y="435769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40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492919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Вырази своё настроение!!!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e8e337a3efe8540bf59c0b5af59c728a[1]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86586" y="1142984"/>
            <a:ext cx="2057414" cy="1714512"/>
          </a:xfrm>
        </p:spPr>
      </p:pic>
      <p:pic>
        <p:nvPicPr>
          <p:cNvPr id="5" name="Рисунок 4" descr="x_93b1e32a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2928934"/>
            <a:ext cx="1857356" cy="1857388"/>
          </a:xfrm>
          <a:prstGeom prst="rect">
            <a:avLst/>
          </a:prstGeom>
        </p:spPr>
      </p:pic>
      <p:pic>
        <p:nvPicPr>
          <p:cNvPr id="6" name="Рисунок 5" descr="emoticones-blogs26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2875" y="4929174"/>
            <a:ext cx="1951125" cy="19288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1500174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Я молодец , у меня всё получается!!!))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286124"/>
            <a:ext cx="7143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У меня не всё получается ,у меня ещё есть ошибки!!!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6072206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У </a:t>
            </a:r>
            <a:r>
              <a:rPr lang="ru-RU" sz="2000" b="1" i="1" smtClean="0">
                <a:solidFill>
                  <a:schemeClr val="accent2">
                    <a:lumMod val="75000"/>
                  </a:schemeClr>
                </a:solidFill>
              </a:rPr>
              <a:t>меня </a:t>
            </a:r>
            <a:r>
              <a:rPr lang="ru-RU" sz="2000" b="1" i="1" smtClean="0">
                <a:solidFill>
                  <a:schemeClr val="accent2">
                    <a:lumMod val="75000"/>
                  </a:schemeClr>
                </a:solidFill>
              </a:rPr>
              <a:t>ничего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не получается(((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714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Отгадайте название сказки!!!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5143512"/>
          <a:ext cx="8429631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233"/>
                <a:gridCol w="1204233"/>
                <a:gridCol w="1204233"/>
                <a:gridCol w="1204233"/>
                <a:gridCol w="1204233"/>
                <a:gridCol w="1204233"/>
                <a:gridCol w="1204233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18,17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2,8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18,17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2,3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18,17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14414" y="928670"/>
            <a:ext cx="6143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5,2+4,8   к                                 7,9х2,3  о</a:t>
            </a:r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r>
              <a:rPr lang="ru-RU" sz="2400" dirty="0" smtClean="0"/>
              <a:t>12,3-9,5  л                                 20,7:9  б</a:t>
            </a:r>
          </a:p>
          <a:p>
            <a:r>
              <a:rPr lang="ru-RU" sz="2400" dirty="0" smtClean="0"/>
              <a:t>     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СПАСИБО ЗА ВНИМАНИЕ!!!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Содержимое 5" descr="iCA5Y9MV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214422"/>
            <a:ext cx="2980400" cy="2829494"/>
          </a:xfrm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8072462" y="1928802"/>
            <a:ext cx="282268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145765_Glazki_Kolobok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1000108"/>
            <a:ext cx="3200400" cy="4419600"/>
          </a:xfrm>
          <a:prstGeom prst="rect">
            <a:avLst/>
          </a:prstGeom>
        </p:spPr>
      </p:pic>
      <p:pic>
        <p:nvPicPr>
          <p:cNvPr id="8" name="Рисунок 7" descr="33000036899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3143248"/>
            <a:ext cx="2654218" cy="335758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FF00"/>
                </a:solidFill>
              </a:rPr>
              <a:t>Спасибо)))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66"/>
                </a:solidFill>
              </a:rPr>
              <a:t>Вот и </a:t>
            </a:r>
            <a:r>
              <a:rPr lang="ru-RU" sz="5400" dirty="0" smtClean="0">
                <a:solidFill>
                  <a:srgbClr val="FF0066"/>
                </a:solidFill>
              </a:rPr>
              <a:t>сказочке </a:t>
            </a:r>
            <a:r>
              <a:rPr lang="ru-RU" sz="5400" dirty="0" smtClean="0">
                <a:solidFill>
                  <a:srgbClr val="FF0066"/>
                </a:solidFill>
              </a:rPr>
              <a:t>конец , кто решал тот              МОЛОДЕЦ!!!)))</a:t>
            </a:r>
            <a:endParaRPr lang="ru-RU" sz="5400" dirty="0">
              <a:solidFill>
                <a:srgbClr val="FF0066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224862" y="2081202"/>
            <a:ext cx="282268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bg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ПРОВЕРЬ СЕБЯ!!!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2637491"/>
          <a:ext cx="8229599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16499"/>
                <a:gridCol w="1234815"/>
                <a:gridCol w="1175657"/>
                <a:gridCol w="1175657"/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18,17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2,8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18,17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2,3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18,17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</a:tr>
              <a:tr h="1943731">
                <a:tc>
                  <a:txBody>
                    <a:bodyPr/>
                    <a:lstStyle/>
                    <a:p>
                      <a:r>
                        <a:rPr lang="ru-RU" sz="8800" dirty="0" smtClean="0"/>
                        <a:t>К</a:t>
                      </a:r>
                      <a:endParaRPr lang="ru-RU" sz="8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/>
                        <a:t>О</a:t>
                      </a:r>
                      <a:endParaRPr lang="ru-RU" sz="8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/>
                        <a:t>Л </a:t>
                      </a:r>
                      <a:endParaRPr lang="ru-RU" sz="8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/>
                        <a:t>О </a:t>
                      </a:r>
                      <a:endParaRPr lang="ru-RU" sz="8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/>
                        <a:t>Б</a:t>
                      </a:r>
                      <a:endParaRPr lang="ru-RU" sz="8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/>
                        <a:t>О</a:t>
                      </a:r>
                      <a:endParaRPr lang="ru-RU" sz="8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/>
                        <a:t>К</a:t>
                      </a:r>
                      <a:endParaRPr lang="ru-RU" sz="8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НАЧАЛО…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36147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85918" y="2357430"/>
            <a:ext cx="5595960" cy="4091193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РЕШИТЕ ЗАДАЧУ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CAAKIMWU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857364"/>
            <a:ext cx="4367221" cy="5000636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4876" y="2214554"/>
            <a:ext cx="4038600" cy="4434840"/>
          </a:xfrm>
        </p:spPr>
        <p:txBody>
          <a:bodyPr/>
          <a:lstStyle/>
          <a:p>
            <a:r>
              <a:rPr lang="ru-RU" dirty="0" smtClean="0"/>
              <a:t>Для создания колобка бабушке нужно 2,23кг муки,5 яиц по 0,15 кг, 0,3 кг сухого молока . Сколько весит Колобок?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Проверь себя!!!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643050"/>
            <a:ext cx="7772400" cy="2571326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ru-RU" dirty="0" smtClean="0"/>
              <a:t>5х0,15=0,75(кг)-масса яиц</a:t>
            </a:r>
          </a:p>
          <a:p>
            <a:pPr marL="457200" indent="-457200">
              <a:buAutoNum type="arabicParenR"/>
            </a:pPr>
            <a:r>
              <a:rPr lang="ru-RU" dirty="0" smtClean="0"/>
              <a:t>2,23+0,75+0,3=3,28(кг)-всего</a:t>
            </a:r>
          </a:p>
          <a:p>
            <a:pPr marL="457200" indent="-457200"/>
            <a:r>
              <a:rPr lang="ru-RU" dirty="0" smtClean="0"/>
              <a:t>Ответ : Колобок весит-3,28кг.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Решите задачу!!!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kolobo4[1]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2000240"/>
            <a:ext cx="4500562" cy="450057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Колобок сушится 1,8 часа. Сколько ему осталось сушиться , если всего ему надо сохнуть-3,9 часа?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186766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3,9-1,8=2,1(ч)-осталось сохнуть</a:t>
            </a:r>
          </a:p>
          <a:p>
            <a:r>
              <a:rPr lang="ru-RU" dirty="0" smtClean="0"/>
              <a:t>Ответ: Колобку осталось сушиться 2,1 часа.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Чтобы Колобку спрыгнуть с окна нужно решить уравнение:</a:t>
            </a:r>
            <a:r>
              <a:rPr lang="ru-RU" sz="2000" i="1" dirty="0" smtClean="0">
                <a:solidFill>
                  <a:srgbClr val="FF0000"/>
                </a:solidFill>
              </a:rPr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iCAUVWUOB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643042" y="2357430"/>
            <a:ext cx="5786446" cy="450057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14282" y="1000108"/>
            <a:ext cx="8358246" cy="1357322"/>
          </a:xfrm>
        </p:spPr>
        <p:txBody>
          <a:bodyPr/>
          <a:lstStyle/>
          <a:p>
            <a:r>
              <a:rPr lang="ru-RU" dirty="0" smtClean="0"/>
              <a:t>а) 45,7Х+0,3Х-2,4=89,6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390</Words>
  <Application>Microsoft Office PowerPoint</Application>
  <PresentationFormat>Экран (4:3)</PresentationFormat>
  <Paragraphs>103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ТЕМА:</vt:lpstr>
      <vt:lpstr>Отгадайте название сказки!!!</vt:lpstr>
      <vt:lpstr>ПРОВЕРЬ СЕБЯ!!!</vt:lpstr>
      <vt:lpstr>  НАЧАЛО…</vt:lpstr>
      <vt:lpstr>РЕШИТЕ ЗАДАЧУ</vt:lpstr>
      <vt:lpstr>Проверь себя!!!</vt:lpstr>
      <vt:lpstr>Решите задачу!!!</vt:lpstr>
      <vt:lpstr>Проверь себя!!!</vt:lpstr>
      <vt:lpstr>Чтобы Колобку спрыгнуть с окна нужно решить уравнение:: </vt:lpstr>
      <vt:lpstr>Проверь себя!!!</vt:lpstr>
      <vt:lpstr>Встреча с зайцем)))</vt:lpstr>
      <vt:lpstr>Проверь себя***</vt:lpstr>
      <vt:lpstr>Встреча с волком)))</vt:lpstr>
      <vt:lpstr>Проверь себя!!!</vt:lpstr>
      <vt:lpstr>Встреча с медведем)))</vt:lpstr>
      <vt:lpstr>Проверь себя***</vt:lpstr>
      <vt:lpstr>Встреча с Лисой(((</vt:lpstr>
      <vt:lpstr>Проверь себя$$$</vt:lpstr>
      <vt:lpstr>Вырази своё настроение!!!</vt:lpstr>
      <vt:lpstr>СПАСИБО ЗА ВНИМАНИЕ!!!</vt:lpstr>
      <vt:lpstr>Спасибо)))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23</cp:revision>
  <dcterms:created xsi:type="dcterms:W3CDTF">2013-03-19T10:28:06Z</dcterms:created>
  <dcterms:modified xsi:type="dcterms:W3CDTF">2013-03-19T17:45:17Z</dcterms:modified>
</cp:coreProperties>
</file>