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  <p:sldMasterId id="2147483768" r:id="rId4"/>
    <p:sldMasterId id="2147483780" r:id="rId5"/>
    <p:sldMasterId id="2147483792" r:id="rId6"/>
  </p:sldMasterIdLst>
  <p:sldIdLst>
    <p:sldId id="256" r:id="rId7"/>
    <p:sldId id="257" r:id="rId8"/>
    <p:sldId id="258" r:id="rId9"/>
    <p:sldId id="259" r:id="rId10"/>
    <p:sldId id="263" r:id="rId11"/>
    <p:sldId id="275" r:id="rId12"/>
    <p:sldId id="266" r:id="rId13"/>
    <p:sldId id="272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7" autoAdjust="0"/>
    <p:restoredTop sz="94660"/>
  </p:normalViewPr>
  <p:slideViewPr>
    <p:cSldViewPr>
      <p:cViewPr varScale="1">
        <p:scale>
          <a:sx n="78" d="100"/>
          <a:sy n="78" d="100"/>
        </p:scale>
        <p:origin x="-221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На 1.01.2013 г.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0"/>
          </c:dPt>
          <c:cat>
            <c:strRef>
              <c:f>Лист1!$A$2:$A$5</c:f>
              <c:strCache>
                <c:ptCount val="4"/>
                <c:pt idx="0">
                  <c:v>общее количество семей</c:v>
                </c:pt>
                <c:pt idx="1">
                  <c:v>пьющие семьи (на учете)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799</c:v>
                </c:pt>
                <c:pt idx="1">
                  <c:v>24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firstSliceAng val="0"/>
      </c:pieChart>
      <c:spPr>
        <a:effectLst>
          <a:outerShdw blurRad="50800" dist="50800" dir="5400000" algn="ctr" rotWithShape="0">
            <a:srgbClr val="FF0000"/>
          </a:outerShdw>
        </a:effectLst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0076650540405241"/>
          <c:y val="0.34652183365930783"/>
          <c:w val="0.38163869046629456"/>
          <c:h val="0.4082525314126113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Прогноз на 10 лет до 2023 г.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Прогноз на 2023 год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общее количество семей</c:v>
                </c:pt>
                <c:pt idx="1">
                  <c:v>кол-во пьющих семей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799</c:v>
                </c:pt>
                <c:pt idx="1">
                  <c:v>80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8811215369484937"/>
          <c:y val="0.34094991283284287"/>
          <c:w val="0.39303474339863076"/>
          <c:h val="0.3993272504470547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5004048" y="3933056"/>
            <a:ext cx="3528392" cy="223224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Автор:</a:t>
            </a:r>
          </a:p>
          <a:p>
            <a:pPr>
              <a:buNone/>
            </a:pPr>
            <a:r>
              <a:rPr lang="ru-RU" b="1" dirty="0" smtClean="0"/>
              <a:t>Торгашов Алексей, </a:t>
            </a:r>
            <a:r>
              <a:rPr lang="ru-RU" dirty="0" smtClean="0"/>
              <a:t>обучающийся 11 класса МОБУ СОШ с. Дарьино МР Мелеузовский р-н РБ   </a:t>
            </a:r>
          </a:p>
          <a:p>
            <a:pPr>
              <a:buNone/>
            </a:pPr>
            <a:r>
              <a:rPr lang="ru-RU" smtClean="0"/>
              <a:t>Руководитель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b="1" dirty="0" smtClean="0"/>
              <a:t>Посадская Н.А., </a:t>
            </a:r>
          </a:p>
          <a:p>
            <a:pPr>
              <a:buNone/>
            </a:pPr>
            <a:r>
              <a:rPr lang="ru-RU" dirty="0" smtClean="0"/>
              <a:t>классный руководитель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МОЯ ГРАЖДАНСКАЯ ПОЗИЦИЯ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43808" y="476672"/>
            <a:ext cx="5842992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Лозунги-призывы к трезвости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852936"/>
            <a:ext cx="4038600" cy="3501989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Алкоголь разрушает мозг.                                  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 Алкоголь портит фигуру.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Алкоголь убивает.                                               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 Алкоголь тебя ест.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Пьяный человек – бывший человек.                  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Дай себе просохнуть!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Купил выпить - заплатил убийце.                      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Бросай пить, спасай </a:t>
            </a:r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Россию</a:t>
            </a:r>
            <a:endParaRPr lang="ru-RU" sz="3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Лидер всегда трезв.                                            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 Модно быть трезвым.                                 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Трезвость –  тема молодых.                              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 Алкоголь выключает совесть.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Алкоголь - убийца мечты.                                 </a:t>
            </a:r>
          </a:p>
          <a:p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</a:rPr>
              <a:t>Трезвость - выбор сильных!</a:t>
            </a:r>
            <a:endParaRPr lang="ru-RU" sz="3800" dirty="0" smtClean="0"/>
          </a:p>
          <a:p>
            <a:pPr>
              <a:buNone/>
            </a:pPr>
            <a:endParaRPr lang="ru-RU" sz="3400" b="1" dirty="0" smtClean="0">
              <a:solidFill>
                <a:srgbClr val="FF0000"/>
              </a:solidFill>
            </a:endParaRPr>
          </a:p>
          <a:p>
            <a:endParaRPr lang="ru-RU" sz="3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316288" cy="5256584"/>
          </a:xfrm>
        </p:spPr>
        <p:txBody>
          <a:bodyPr>
            <a:normAutofit fontScale="47500" lnSpcReduction="20000"/>
          </a:bodyPr>
          <a:lstStyle/>
          <a:p>
            <a:endParaRPr lang="ru-RU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32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4200" b="1" dirty="0" smtClean="0">
                <a:solidFill>
                  <a:srgbClr val="FF0000"/>
                </a:solidFill>
              </a:rPr>
              <a:t>Молодежь выбирает трезвость! 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Не пей, Иванушка, свиньей станешь.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Молодежь выбирает трезвость! 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Все на занятия спортом!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Бегом от </a:t>
            </a:r>
            <a:r>
              <a:rPr lang="ru-RU" sz="4200" b="1" dirty="0" err="1" smtClean="0">
                <a:solidFill>
                  <a:srgbClr val="FF0000"/>
                </a:solidFill>
              </a:rPr>
              <a:t>Клинского</a:t>
            </a:r>
            <a:r>
              <a:rPr lang="ru-RU" sz="4200" b="1" dirty="0" smtClean="0">
                <a:solidFill>
                  <a:srgbClr val="FF0000"/>
                </a:solidFill>
              </a:rPr>
              <a:t>!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Пьяный человек – живой мертвец.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Кто курит и пьет - долго не живет!</a:t>
            </a:r>
          </a:p>
          <a:p>
            <a:pPr>
              <a:buNone/>
            </a:pPr>
            <a:endParaRPr lang="ru-RU" sz="32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32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ru-RU" sz="3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509120"/>
            <a:ext cx="2952328" cy="200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215485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268760"/>
            <a:ext cx="1944216" cy="145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Л.Н. Толстой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«Если сцепились рука с рукой люди пьющие и наступают на других людей и хотят споить весь мир, то </a:t>
            </a:r>
            <a:r>
              <a:rPr lang="ru-RU" b="1" dirty="0" smtClean="0"/>
              <a:t>пора и людям разумным понять</a:t>
            </a:r>
            <a:r>
              <a:rPr lang="ru-RU" dirty="0" smtClean="0"/>
              <a:t>, что и им надо схватиться рука с рукой </a:t>
            </a:r>
            <a:r>
              <a:rPr lang="ru-RU" b="1" dirty="0" smtClean="0"/>
              <a:t>и бороться со злом, чтобы и их детей не споили заблудшие люди».</a:t>
            </a:r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757742" cy="4434840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3200" b="1" dirty="0" smtClean="0"/>
              <a:t>Пословицы и поговорки –</a:t>
            </a:r>
          </a:p>
          <a:p>
            <a:pPr>
              <a:buNone/>
            </a:pPr>
            <a:r>
              <a:rPr lang="ru-RU" sz="3200" b="1" dirty="0" smtClean="0"/>
              <a:t> «ходячий ум народный»</a:t>
            </a:r>
          </a:p>
          <a:p>
            <a:pPr>
              <a:buNone/>
            </a:pPr>
            <a:endParaRPr lang="ru-RU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</a:t>
            </a:r>
            <a:r>
              <a:rPr lang="ru-RU" b="1" i="1" dirty="0" smtClean="0"/>
              <a:t>В. Даль</a:t>
            </a:r>
            <a:endParaRPr lang="ru-RU" b="1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980728"/>
            <a:ext cx="3286148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</a:rPr>
              <a:t>«Пьяный проспится, </a:t>
            </a:r>
            <a:r>
              <a:rPr lang="ru-RU" sz="3600" b="1" dirty="0" err="1" smtClean="0">
                <a:solidFill>
                  <a:srgbClr val="FFFF00"/>
                </a:solidFill>
              </a:rPr>
              <a:t>дурак</a:t>
            </a:r>
            <a:r>
              <a:rPr lang="ru-RU" sz="3600" b="1" dirty="0" smtClean="0">
                <a:solidFill>
                  <a:srgbClr val="FFFF00"/>
                </a:solidFill>
              </a:rPr>
              <a:t>- никогда»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altLang="ja-JP" sz="2800" b="1" dirty="0" smtClean="0">
                <a:solidFill>
                  <a:srgbClr val="C00000"/>
                </a:solidFill>
              </a:rPr>
              <a:t>    </a:t>
            </a:r>
            <a:r>
              <a:rPr lang="ru-RU" altLang="ja-JP" sz="2800" b="1" dirty="0" smtClean="0">
                <a:latin typeface="Times New Roman" pitchFamily="18" charset="0"/>
                <a:cs typeface="Times New Roman" pitchFamily="18" charset="0"/>
              </a:rPr>
              <a:t>В древней Руси каждая                  деревня или село имели свой питейный дом или корчму, в городах их было несколько. В корчме подавали различного рода напитки, содержащие небольшой процент алкоголя: пиво, брагу, меды, квасы.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altLang="ja-JP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 descr="isCA5AX2DW"/>
          <p:cNvPicPr>
            <a:picLocks noChangeAspect="1" noChangeArrowheads="1"/>
          </p:cNvPicPr>
          <p:nvPr/>
        </p:nvPicPr>
        <p:blipFill>
          <a:blip r:embed="rId2" cstate="print"/>
          <a:srcRect b="10283"/>
          <a:stretch>
            <a:fillRect/>
          </a:stretch>
        </p:blipFill>
        <p:spPr bwMode="auto">
          <a:xfrm>
            <a:off x="4499992" y="2276872"/>
            <a:ext cx="422900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Пословицы о пользе алкоголя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«Пьян да умен - два угодья в нём"</a:t>
            </a:r>
          </a:p>
          <a:p>
            <a:r>
              <a:rPr lang="ru-RU" dirty="0" smtClean="0"/>
              <a:t> «Пей до дна - наживёшь ума»</a:t>
            </a:r>
          </a:p>
          <a:p>
            <a:r>
              <a:rPr lang="ru-RU" dirty="0" smtClean="0"/>
              <a:t> «Чарка вина прибавит ума»</a:t>
            </a:r>
          </a:p>
          <a:p>
            <a:r>
              <a:rPr lang="ru-RU" dirty="0" smtClean="0"/>
              <a:t> «Человека хлеб живит, а вино крепит»</a:t>
            </a:r>
          </a:p>
          <a:p>
            <a:r>
              <a:rPr lang="ru-RU" dirty="0" smtClean="0"/>
              <a:t> «Вино старику глаза протирает, а старухе ноги поднимает» </a:t>
            </a:r>
          </a:p>
          <a:p>
            <a:r>
              <a:rPr lang="ru-RU" dirty="0" smtClean="0"/>
              <a:t>«Спирт - </a:t>
            </a:r>
            <a:r>
              <a:rPr lang="ru-RU" dirty="0" err="1" smtClean="0"/>
              <a:t>пользительная</a:t>
            </a:r>
            <a:r>
              <a:rPr lang="ru-RU" dirty="0" smtClean="0"/>
              <a:t> дурь: душегрейка». 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380252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3309115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6779096" cy="8527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"Кто чарку допивает, тот веку не доживает«</a:t>
            </a:r>
          </a:p>
          <a:p>
            <a:r>
              <a:rPr lang="ru-RU" dirty="0" smtClean="0"/>
              <a:t>«Пить до дна - не видать добра»</a:t>
            </a:r>
          </a:p>
          <a:p>
            <a:r>
              <a:rPr lang="ru-RU" dirty="0" smtClean="0"/>
              <a:t> «Хлеб на ноги ставит, а вино валит»</a:t>
            </a:r>
          </a:p>
          <a:p>
            <a:r>
              <a:rPr lang="ru-RU" dirty="0" smtClean="0"/>
              <a:t> «У нашего </a:t>
            </a:r>
            <a:r>
              <a:rPr lang="ru-RU" dirty="0" err="1" smtClean="0"/>
              <a:t>Куприяна</a:t>
            </a:r>
            <a:r>
              <a:rPr lang="ru-RU" dirty="0" smtClean="0"/>
              <a:t> все дети пьяны»</a:t>
            </a:r>
          </a:p>
          <a:p>
            <a:r>
              <a:rPr lang="ru-RU" dirty="0" smtClean="0"/>
              <a:t>«Пила баба брагу - да скатилась к оврагу»</a:t>
            </a:r>
          </a:p>
          <a:p>
            <a:r>
              <a:rPr lang="ru-RU" dirty="0" smtClean="0"/>
              <a:t>«Хватила баба бражки - да хватилась рубашки»</a:t>
            </a:r>
          </a:p>
          <a:p>
            <a:r>
              <a:rPr lang="ru-RU" dirty="0" smtClean="0"/>
              <a:t>«Пьяная баба - свиньям </a:t>
            </a:r>
            <a:r>
              <a:rPr lang="ru-RU" dirty="0" err="1" smtClean="0"/>
              <a:t>прибава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764704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Опьянение – добровольное  сумасшествие. </a:t>
            </a:r>
          </a:p>
          <a:p>
            <a:r>
              <a:rPr lang="ru-RU" b="1" dirty="0" smtClean="0"/>
              <a:t>                                                                                                    </a:t>
            </a:r>
            <a:r>
              <a:rPr lang="ru-RU" b="1" i="1" dirty="0" smtClean="0"/>
              <a:t>Аристотель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933056"/>
            <a:ext cx="26850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628800"/>
            <a:ext cx="27363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Пить можно, а пьянствовать нельзя.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«Не виновато вино, а виновато пьянство»</a:t>
            </a:r>
          </a:p>
          <a:p>
            <a:r>
              <a:rPr lang="ru-RU" dirty="0" smtClean="0"/>
              <a:t>«Пей да не опохмеляйся»</a:t>
            </a:r>
          </a:p>
          <a:p>
            <a:r>
              <a:rPr lang="ru-RU" dirty="0" smtClean="0"/>
              <a:t> «Пей, да дело разумей»  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9537" y="1920875"/>
            <a:ext cx="2955925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365104"/>
            <a:ext cx="2880320" cy="192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Три главных заблуждения об употреблении алкоголя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/>
          <a:lstStyle/>
          <a:p>
            <a:r>
              <a:rPr lang="ru-RU" sz="5400" dirty="0" smtClean="0"/>
              <a:t>  алкоголь укрепляет</a:t>
            </a:r>
          </a:p>
          <a:p>
            <a:r>
              <a:rPr lang="ru-RU" sz="5400" dirty="0" smtClean="0"/>
              <a:t>  алкоголь согревает,</a:t>
            </a:r>
          </a:p>
          <a:p>
            <a:r>
              <a:rPr lang="ru-RU" sz="5400" dirty="0" smtClean="0"/>
              <a:t>  алкоголь питает</a:t>
            </a:r>
            <a:endParaRPr lang="ru-RU" sz="54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smtClean="0">
                <a:solidFill>
                  <a:srgbClr val="7030A0"/>
                </a:solidFill>
              </a:rPr>
              <a:t>Количество пьющих семей по Партизанскому сельсовету</a:t>
            </a:r>
            <a:endParaRPr lang="ru-RU" sz="3600" b="1" dirty="0">
              <a:solidFill>
                <a:srgbClr val="7030A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920875"/>
          <a:ext cx="4330824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920875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4644008" y="2060848"/>
          <a:ext cx="4041775" cy="4278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Правда – главное оружие в информационной войне против алкоголя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16288" cy="540060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64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6400" b="1" dirty="0" smtClean="0">
                <a:solidFill>
                  <a:srgbClr val="FFFF00"/>
                </a:solidFill>
              </a:rPr>
              <a:t>Где можно разместить  призывы                          к  трезвости?</a:t>
            </a:r>
          </a:p>
          <a:p>
            <a:pPr algn="ctr">
              <a:buNone/>
            </a:pPr>
            <a:endParaRPr lang="ru-RU" sz="5500" b="1" dirty="0" smtClean="0"/>
          </a:p>
          <a:p>
            <a:r>
              <a:rPr lang="ru-RU" sz="7200" b="1" dirty="0" smtClean="0"/>
              <a:t>На вашем рабочем месте. Распечатайте его на листе бумаги и просто поставьте на стол;</a:t>
            </a:r>
          </a:p>
          <a:p>
            <a:r>
              <a:rPr lang="ru-RU" sz="7200" b="1" dirty="0" smtClean="0"/>
              <a:t>- Сделайте его заставкой на мониторе;</a:t>
            </a:r>
          </a:p>
          <a:p>
            <a:r>
              <a:rPr lang="ru-RU" sz="7200" b="1" dirty="0" smtClean="0"/>
              <a:t>- Разместите его в подписи на форуме. Дайте там же ссылку на фильм или ролик о вреде алкоголя или покажите фильм об алкоголе друзьям, знакомым, коллегам.</a:t>
            </a:r>
          </a:p>
          <a:p>
            <a:pPr>
              <a:buNone/>
            </a:pPr>
            <a:r>
              <a:rPr lang="ru-RU" sz="5600" dirty="0" smtClean="0"/>
              <a:t>(Ссылка на фильм: http://naberi.com/video.html );</a:t>
            </a:r>
          </a:p>
          <a:p>
            <a:r>
              <a:rPr lang="ru-RU" sz="7200" b="1" dirty="0" smtClean="0"/>
              <a:t>- Поместите его на вашем сайте, </a:t>
            </a:r>
            <a:r>
              <a:rPr lang="ru-RU" sz="7200" b="1" dirty="0" err="1" smtClean="0"/>
              <a:t>блоге</a:t>
            </a:r>
            <a:r>
              <a:rPr lang="ru-RU" sz="7200" b="1" dirty="0" smtClean="0"/>
              <a:t>, домашней странице. Дайте там же ссылку на фильм или ролик;</a:t>
            </a:r>
          </a:p>
          <a:p>
            <a:r>
              <a:rPr lang="ru-RU" sz="7200" b="1" dirty="0" smtClean="0"/>
              <a:t>- Если Вы ходите в школу, колледж, институт или работаете там, напишите призыв на доске перед началом занятий.</a:t>
            </a:r>
          </a:p>
          <a:p>
            <a:pPr>
              <a:buNone/>
            </a:pPr>
            <a:endParaRPr lang="ru-RU" sz="6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582109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- При помощи маркера напишите лозунг на стене, на которой это можно сделать;</a:t>
            </a:r>
          </a:p>
          <a:p>
            <a:r>
              <a:rPr lang="ru-RU" sz="1800" b="1" dirty="0" smtClean="0"/>
              <a:t>- Нанесите лозунг на футболку или сделайте значок с лозунгом;</a:t>
            </a:r>
          </a:p>
          <a:p>
            <a:r>
              <a:rPr lang="ru-RU" sz="1800" b="1" dirty="0" smtClean="0"/>
              <a:t>- Сделайте трафарет и при помощи баллончика с краской нанесите лозунги в местах, где собирается молодежь;</a:t>
            </a:r>
          </a:p>
          <a:p>
            <a:r>
              <a:rPr lang="ru-RU" sz="1800" b="1" dirty="0" smtClean="0"/>
              <a:t>- Если у вас в семье есть автомобиль, разместите лозунг на заднем стекле;</a:t>
            </a:r>
          </a:p>
          <a:p>
            <a:r>
              <a:rPr lang="ru-RU" sz="1800" b="1" dirty="0" smtClean="0"/>
              <a:t>- Если у вас есть деньги – купите рекламный щит, баннер, запустите антиалкогольную рекламную кампанию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477</TotalTime>
  <Words>643</Words>
  <Application>Microsoft Office PowerPoint</Application>
  <PresentationFormat>Экран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Поток</vt:lpstr>
      <vt:lpstr>Справедливость</vt:lpstr>
      <vt:lpstr>Метро</vt:lpstr>
      <vt:lpstr>Техническая</vt:lpstr>
      <vt:lpstr>Обычная</vt:lpstr>
      <vt:lpstr>Модульная</vt:lpstr>
      <vt:lpstr>МОЯ ГРАЖДАНСКАЯ ПОЗИЦИЯ</vt:lpstr>
      <vt:lpstr>Слайд 2</vt:lpstr>
      <vt:lpstr>                                    «Пьяный проспится, дурак- никогда»                                  </vt:lpstr>
      <vt:lpstr>Пословицы о пользе алкоголя</vt:lpstr>
      <vt:lpstr>          </vt:lpstr>
      <vt:lpstr>Пить можно, а пьянствовать нельзя.</vt:lpstr>
      <vt:lpstr>Три главных заблуждения об употреблении алкоголя</vt:lpstr>
      <vt:lpstr>Количество пьющих семей по Партизанскому сельсовету</vt:lpstr>
      <vt:lpstr>Правда – главное оружие в информационной войне против алкоголя</vt:lpstr>
      <vt:lpstr>Лозунги-призывы к трезвости</vt:lpstr>
      <vt:lpstr>Л.Н. Толстой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32</cp:revision>
  <dcterms:created xsi:type="dcterms:W3CDTF">2013-03-17T19:12:38Z</dcterms:created>
  <dcterms:modified xsi:type="dcterms:W3CDTF">2013-03-19T19:09:15Z</dcterms:modified>
</cp:coreProperties>
</file>