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8" r:id="rId2"/>
    <p:sldId id="287" r:id="rId3"/>
    <p:sldId id="273" r:id="rId4"/>
    <p:sldId id="274" r:id="rId5"/>
    <p:sldId id="275" r:id="rId6"/>
    <p:sldId id="276" r:id="rId7"/>
    <p:sldId id="259" r:id="rId8"/>
    <p:sldId id="261" r:id="rId9"/>
    <p:sldId id="262" r:id="rId10"/>
    <p:sldId id="263" r:id="rId11"/>
    <p:sldId id="278" r:id="rId12"/>
    <p:sldId id="277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80" r:id="rId23"/>
    <p:sldId id="281" r:id="rId24"/>
    <p:sldId id="282" r:id="rId25"/>
    <p:sldId id="279" r:id="rId26"/>
    <p:sldId id="284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xrest.ru/images/collection/00846/555/original.jpg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img1.liveinternet.ru/images/attach/b/1/8781/8781896_yttx3.jpg" TargetMode="External"/><Relationship Id="rId9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hyperlink" Target="http://stat17.privet.ru/lr/0a07466c280dc2e134e4285cf14bb6f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g-fotki.yandex.ru/get/33/murzilka-s-ramblera.4/0_13bae_c64ebe4d_XL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hyperlink" Target="http://savepic.ru/265241.jpg" TargetMode="External"/><Relationship Id="rId7" Type="http://schemas.openxmlformats.org/officeDocument/2006/relationships/hyperlink" Target="http://img-fotki.yandex.ru/get/3210/grivinskaja.8/0_5301_375017e5_XL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hyperlink" Target="http://radikal.ua/data/upload/ba193/4fa6c/dfa26b7af0.jpg" TargetMode="External"/><Relationship Id="rId4" Type="http://schemas.openxmlformats.org/officeDocument/2006/relationships/image" Target="../media/image41.jpeg"/><Relationship Id="rId9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3d-screensaver-jam.com/images/freeflowers/big2.jpg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009.radikal.ru/1003/c4/f319d067fc3b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sagata-club.com/wp-content/uploads/2011/05/Flowers18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g-fotki.yandex.ru/get/33/murzilka-s-ramblera.4/0_13bae_c64ebe4d_XL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stihi.ru/pics/2011/03/20/7389.jpg" TargetMode="Externa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stihi.ru/pics/2010/10/22/2206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845496" cy="432048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МОЯ </a:t>
            </a:r>
            <a:br>
              <a:rPr lang="ru-RU" sz="9600" dirty="0" smtClean="0"/>
            </a:br>
            <a:r>
              <a:rPr lang="ru-RU" sz="9600" dirty="0" smtClean="0"/>
              <a:t>ПЕРВАЯ</a:t>
            </a:r>
            <a:br>
              <a:rPr lang="ru-RU" sz="9600" dirty="0" smtClean="0"/>
            </a:br>
            <a:r>
              <a:rPr lang="ru-RU" sz="9600" dirty="0" smtClean="0"/>
              <a:t>КЛУМБА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6300192" y="58772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797152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Презентацию подготовила</a:t>
            </a:r>
          </a:p>
          <a:p>
            <a:pPr algn="ctr"/>
            <a:r>
              <a:rPr lang="ru-RU" sz="2400" dirty="0" err="1" smtClean="0"/>
              <a:t>Яковенко</a:t>
            </a:r>
            <a:r>
              <a:rPr lang="ru-RU" sz="2400" dirty="0" smtClean="0"/>
              <a:t> Ольга Борисовна, </a:t>
            </a:r>
          </a:p>
          <a:p>
            <a:pPr algn="ctr"/>
            <a:r>
              <a:rPr lang="ru-RU" sz="2400" dirty="0" smtClean="0"/>
              <a:t>учитель начальных классов</a:t>
            </a:r>
          </a:p>
          <a:p>
            <a:pPr algn="ctr"/>
            <a:r>
              <a:rPr lang="ru-RU" sz="2400" dirty="0" smtClean="0"/>
              <a:t>МКОУ «</a:t>
            </a:r>
            <a:r>
              <a:rPr lang="ru-RU" sz="2400" dirty="0" err="1" smtClean="0"/>
              <a:t>Мирновская</a:t>
            </a:r>
            <a:r>
              <a:rPr lang="ru-RU" sz="2400" dirty="0" smtClean="0"/>
              <a:t> СОШ № 34 »</a:t>
            </a:r>
          </a:p>
          <a:p>
            <a:pPr algn="ctr"/>
            <a:r>
              <a:rPr lang="ru-RU" sz="2400" dirty="0" smtClean="0"/>
              <a:t>Тульская область </a:t>
            </a:r>
            <a:r>
              <a:rPr lang="ru-RU" sz="2400" dirty="0" err="1" smtClean="0"/>
              <a:t>Ефремовский</a:t>
            </a:r>
            <a:r>
              <a:rPr lang="ru-RU" sz="2400" dirty="0" smtClean="0"/>
              <a:t> район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8007" y="571480"/>
            <a:ext cx="50479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КЛУМБА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F:\клумм\4836716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3786214" cy="3429024"/>
          </a:xfrm>
          <a:prstGeom prst="rect">
            <a:avLst/>
          </a:prstGeom>
          <a:noFill/>
        </p:spPr>
      </p:pic>
      <p:pic>
        <p:nvPicPr>
          <p:cNvPr id="7171" name="Picture 3" descr="F:\клумм\flowerbeds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857496"/>
            <a:ext cx="435769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клумм\repphoto_4494_4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500594" cy="3286148"/>
          </a:xfrm>
          <a:prstGeom prst="rect">
            <a:avLst/>
          </a:prstGeom>
          <a:noFill/>
        </p:spPr>
      </p:pic>
      <p:pic>
        <p:nvPicPr>
          <p:cNvPr id="9219" name="Picture 3" descr="F:\клумм\916261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3500438"/>
            <a:ext cx="5286412" cy="3111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клумм\17726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4000528" cy="3071834"/>
          </a:xfrm>
          <a:prstGeom prst="rect">
            <a:avLst/>
          </a:prstGeom>
          <a:noFill/>
        </p:spPr>
      </p:pic>
      <p:pic>
        <p:nvPicPr>
          <p:cNvPr id="8195" name="Picture 3" descr="F:\клумм\935679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642918"/>
            <a:ext cx="3810000" cy="3643338"/>
          </a:xfrm>
          <a:prstGeom prst="rect">
            <a:avLst/>
          </a:prstGeom>
          <a:noFill/>
        </p:spPr>
      </p:pic>
      <p:pic>
        <p:nvPicPr>
          <p:cNvPr id="8196" name="Picture 4" descr="F:\клумм\cvetniki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857628"/>
            <a:ext cx="4643470" cy="2786082"/>
          </a:xfrm>
          <a:prstGeom prst="rect">
            <a:avLst/>
          </a:prstGeom>
          <a:noFill/>
        </p:spPr>
      </p:pic>
      <p:pic>
        <p:nvPicPr>
          <p:cNvPr id="8197" name="Picture 5" descr="F:\клумм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429132"/>
            <a:ext cx="2571768" cy="2214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Это длинные, узкие клумбы, которые устраивают по сторонам дорожек, у стен зданий, вдоль террас и заборов.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48007" y="500042"/>
            <a:ext cx="50479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РАБАТКИ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F:\клумм\1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496"/>
            <a:ext cx="4429156" cy="3714776"/>
          </a:xfrm>
          <a:prstGeom prst="rect">
            <a:avLst/>
          </a:prstGeom>
          <a:noFill/>
        </p:spPr>
      </p:pic>
      <p:pic>
        <p:nvPicPr>
          <p:cNvPr id="5123" name="Picture 3" descr="F:\клумм\60258547_1276425988_0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285992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Служат хорошим фоном для цветников. Особенно украшают их высаженные группами многолетники и цветущие кустарники.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57166"/>
            <a:ext cx="61436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ГАЗОНЫ</a:t>
            </a:r>
            <a:endParaRPr lang="ru-RU" sz="5400" b="1" cap="none" spc="150" dirty="0">
              <a:ln w="11430"/>
              <a:solidFill>
                <a:srgbClr val="00B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146" name="Picture 2" descr="F:\клумм\4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428868"/>
            <a:ext cx="2857520" cy="4214842"/>
          </a:xfrm>
          <a:prstGeom prst="rect">
            <a:avLst/>
          </a:prstGeom>
          <a:noFill/>
        </p:spPr>
      </p:pic>
      <p:pic>
        <p:nvPicPr>
          <p:cNvPr id="6147" name="Picture 3" descr="F:\клумм\gazon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357430"/>
            <a:ext cx="4769841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4296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 smtClean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АЛЬПИЙСКИЕ   ГОРКИ</a:t>
            </a:r>
            <a:endParaRPr lang="ru-RU" sz="5400" b="1" cap="none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F:\клумм\0_5baff_4a068463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000240"/>
            <a:ext cx="4214842" cy="3571900"/>
          </a:xfrm>
          <a:prstGeom prst="rect">
            <a:avLst/>
          </a:prstGeom>
          <a:noFill/>
        </p:spPr>
      </p:pic>
      <p:pic>
        <p:nvPicPr>
          <p:cNvPr id="3075" name="Picture 3" descr="F:\клумм\0a1e60fd3a48437819b2e2bb50ad60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143248"/>
            <a:ext cx="400052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5" y="214290"/>
            <a:ext cx="82868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ВЕРТИКАЛЬНОЕ ОЗЕЛЕНЕНИЕ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F:\клумм\1_4097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00240"/>
            <a:ext cx="4071966" cy="3214710"/>
          </a:xfrm>
          <a:prstGeom prst="rect">
            <a:avLst/>
          </a:prstGeom>
          <a:noFill/>
        </p:spPr>
      </p:pic>
      <p:pic>
        <p:nvPicPr>
          <p:cNvPr id="4099" name="Picture 3" descr="F:\клумм\verticalgardens07_rect540-45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57562"/>
            <a:ext cx="428625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7494"/>
            <a:ext cx="8643998" cy="15184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</a:t>
            </a:r>
            <a:br>
              <a:rPr lang="ru-RU" b="1" dirty="0" smtClean="0"/>
            </a:br>
            <a:r>
              <a:rPr lang="ru-RU" b="1" dirty="0" smtClean="0"/>
              <a:t>ПРОДОЛЖИТЕЛЬНОСТЬ   ЖИЗНИ         ДЕКОРАТИВНЫХ    РАСТЕНИЙ 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2786057"/>
          <a:ext cx="8358246" cy="2714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2714645"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многолетники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двулетники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однолетники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214290"/>
            <a:ext cx="66437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МНОГОЛЕТНИКИ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098" name="Picture 2" descr="C:\Users\user\Desktop\цветы\7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2571768" cy="2500330"/>
          </a:xfrm>
          <a:prstGeom prst="rect">
            <a:avLst/>
          </a:prstGeom>
          <a:noFill/>
        </p:spPr>
      </p:pic>
      <p:pic>
        <p:nvPicPr>
          <p:cNvPr id="12" name="Рисунок 11" descr="http://www.fotocvetov.ru/lilyy/3210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1071546"/>
            <a:ext cx="2643206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-main-pic" descr="Картинка 222 из 124689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1071546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-main-pic" descr="Картинка 42 из 33416">
            <a:hlinkClick r:id="rId6" tgtFrame="_blank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3929066"/>
            <a:ext cx="286799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user\Desktop\цветы\43518823_narcis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3857628"/>
            <a:ext cx="3071834" cy="2643206"/>
          </a:xfrm>
          <a:prstGeom prst="rect">
            <a:avLst/>
          </a:prstGeom>
          <a:noFill/>
        </p:spPr>
      </p:pic>
      <p:pic>
        <p:nvPicPr>
          <p:cNvPr id="1026" name="Picture 2" descr="C:\Users\user\Desktop\методичка\цветы\b0502gp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3714752"/>
            <a:ext cx="257176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6329" y="285728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ДВУЛЕТНИКИ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i-main-pic" descr="Картинка 71 из 124689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1285861"/>
            <a:ext cx="278608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user\Desktop\цветы\10419103_Sinie_cvetu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1285860"/>
            <a:ext cx="2714644" cy="2143140"/>
          </a:xfrm>
          <a:prstGeom prst="rect">
            <a:avLst/>
          </a:prstGeom>
          <a:noFill/>
        </p:spPr>
      </p:pic>
      <p:pic>
        <p:nvPicPr>
          <p:cNvPr id="5123" name="Picture 3" descr="C:\Users\user\Desktop\цветы\Безымянный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1285860"/>
            <a:ext cx="3071834" cy="2143140"/>
          </a:xfrm>
          <a:prstGeom prst="rect">
            <a:avLst/>
          </a:prstGeom>
          <a:noFill/>
        </p:spPr>
      </p:pic>
      <p:pic>
        <p:nvPicPr>
          <p:cNvPr id="7" name="i-main-pic" descr="Картинка 134 из 124689">
            <a:hlinkClick r:id="rId6" tgtFrame="_blank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43042" y="3571876"/>
            <a:ext cx="5429288" cy="308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ФОТО ДЛЯ КОНКУРСА</a:t>
            </a:r>
            <a:endParaRPr lang="ru-RU" dirty="0"/>
          </a:p>
        </p:txBody>
      </p:sp>
      <p:pic>
        <p:nvPicPr>
          <p:cNvPr id="1026" name="Picture 2" descr="C:\Users\user\Desktop\IMGA09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57912"/>
            <a:ext cx="4038600" cy="3559813"/>
          </a:xfrm>
          <a:prstGeom prst="rect">
            <a:avLst/>
          </a:prstGeom>
          <a:noFill/>
        </p:spPr>
      </p:pic>
      <p:pic>
        <p:nvPicPr>
          <p:cNvPr id="1027" name="Picture 3" descr="C:\Users\user\Desktop\SDC129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57430"/>
            <a:ext cx="403860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14290"/>
            <a:ext cx="72866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ОДНОЛЕТНИКИ</a:t>
            </a:r>
            <a:endParaRPr lang="ru-RU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146" name="Picture 2" descr="C:\Users\user\Desktop\цветы\calendul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2714644" cy="1928826"/>
          </a:xfrm>
          <a:prstGeom prst="rect">
            <a:avLst/>
          </a:prstGeom>
          <a:noFill/>
        </p:spPr>
      </p:pic>
      <p:pic>
        <p:nvPicPr>
          <p:cNvPr id="5" name="i-main-pic" descr="Картинка 177 из 124689">
            <a:hlinkClick r:id="rId3" tgtFrame="_blank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67062" y="1285860"/>
            <a:ext cx="280987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1 из 19656">
            <a:hlinkClick r:id="rId5" tgtFrame="_blank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1285860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01 из 124689">
            <a:hlinkClick r:id="rId7" tgtFrame="_blank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3571876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user\Desktop\цветы\0_45e21_2e789a_L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3571876"/>
            <a:ext cx="4357718" cy="2965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4899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СПОСОБЫ ВЫРАЩИВАНИЯ                 ДЕКОРАТИВНЫХ РАСТЕНИЙ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79" y="2000240"/>
          <a:ext cx="8715438" cy="4480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05146"/>
                <a:gridCol w="2905146"/>
                <a:gridCol w="2905146"/>
              </a:tblGrid>
              <a:tr h="414340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Клубневые</a:t>
                      </a:r>
                    </a:p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георгины</a:t>
                      </a:r>
                    </a:p>
                    <a:p>
                      <a:r>
                        <a:rPr lang="ru-RU" sz="3200" dirty="0" smtClean="0"/>
                        <a:t>пион</a:t>
                      </a:r>
                    </a:p>
                    <a:p>
                      <a:r>
                        <a:rPr lang="ru-RU" sz="3200" dirty="0" smtClean="0"/>
                        <a:t>ночная красавица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Луковичные</a:t>
                      </a:r>
                    </a:p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гладиолусы</a:t>
                      </a:r>
                    </a:p>
                    <a:p>
                      <a:r>
                        <a:rPr lang="ru-RU" sz="3200" dirty="0" smtClean="0"/>
                        <a:t>тюльпаны</a:t>
                      </a:r>
                    </a:p>
                    <a:p>
                      <a:r>
                        <a:rPr lang="ru-RU" sz="3200" dirty="0" smtClean="0"/>
                        <a:t>нарциссы</a:t>
                      </a:r>
                    </a:p>
                    <a:p>
                      <a:r>
                        <a:rPr lang="ru-RU" sz="3200" dirty="0" smtClean="0"/>
                        <a:t>крокусы</a:t>
                      </a:r>
                    </a:p>
                    <a:p>
                      <a:r>
                        <a:rPr lang="ru-RU" sz="3200" dirty="0" smtClean="0"/>
                        <a:t>лилии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Семенные</a:t>
                      </a:r>
                    </a:p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настурция</a:t>
                      </a:r>
                    </a:p>
                    <a:p>
                      <a:r>
                        <a:rPr lang="ru-RU" sz="3200" dirty="0" smtClean="0"/>
                        <a:t>календула</a:t>
                      </a:r>
                    </a:p>
                    <a:p>
                      <a:r>
                        <a:rPr lang="ru-RU" sz="3200" dirty="0" err="1" smtClean="0"/>
                        <a:t>сальвия</a:t>
                      </a:r>
                      <a:endParaRPr lang="ru-RU" sz="3200" dirty="0" smtClean="0"/>
                    </a:p>
                    <a:p>
                      <a:r>
                        <a:rPr lang="ru-RU" sz="3200" dirty="0" smtClean="0"/>
                        <a:t>лобелия</a:t>
                      </a:r>
                    </a:p>
                    <a:p>
                      <a:r>
                        <a:rPr lang="ru-RU" sz="3200" dirty="0" smtClean="0"/>
                        <a:t>василёк</a:t>
                      </a:r>
                    </a:p>
                    <a:p>
                      <a:r>
                        <a:rPr lang="ru-RU" sz="3200" dirty="0" smtClean="0"/>
                        <a:t>львиный зев</a:t>
                      </a:r>
                    </a:p>
                    <a:p>
                      <a:r>
                        <a:rPr lang="ru-RU" sz="3200" dirty="0" err="1" smtClean="0"/>
                        <a:t>циния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</a:t>
            </a:r>
            <a:r>
              <a:rPr lang="ru-RU" sz="7200" b="1" dirty="0" smtClean="0"/>
              <a:t>КЛУБНЕВЫЕ</a:t>
            </a:r>
            <a:endParaRPr lang="ru-RU" sz="7200" b="1" dirty="0"/>
          </a:p>
        </p:txBody>
      </p:sp>
      <p:pic>
        <p:nvPicPr>
          <p:cNvPr id="3" name="i-main-pic" descr="Картинка 106 из 124689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664373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05800" cy="135732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sz="7200" b="1" dirty="0" smtClean="0"/>
              <a:t>ЛУКОВИЧНЫЕ</a:t>
            </a:r>
            <a:endParaRPr lang="ru-RU" sz="7200" b="1" dirty="0"/>
          </a:p>
        </p:txBody>
      </p:sp>
      <p:pic>
        <p:nvPicPr>
          <p:cNvPr id="1026" name="Picture 2" descr="C:\Users\user\Desktop\цветы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737"/>
            <a:ext cx="3929090" cy="2928958"/>
          </a:xfrm>
          <a:prstGeom prst="rect">
            <a:avLst/>
          </a:prstGeom>
          <a:noFill/>
        </p:spPr>
      </p:pic>
      <p:pic>
        <p:nvPicPr>
          <p:cNvPr id="1028" name="Picture 4" descr="C:\Users\user\Desktop\цветы\8bf47ab8e6ca9cafdc112f798ee7c0e5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736"/>
            <a:ext cx="4000528" cy="2928958"/>
          </a:xfrm>
          <a:prstGeom prst="rect">
            <a:avLst/>
          </a:prstGeom>
          <a:noFill/>
        </p:spPr>
      </p:pic>
      <p:pic>
        <p:nvPicPr>
          <p:cNvPr id="1029" name="Picture 5" descr="C:\Users\user\Desktop\цветы\09105aa17d_8957175_18816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500570"/>
            <a:ext cx="2857520" cy="2109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285884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sz="7200" b="1" dirty="0" smtClean="0"/>
              <a:t>СЕМЕННЫЕ</a:t>
            </a:r>
            <a:endParaRPr lang="ru-RU" sz="7200" b="1" dirty="0"/>
          </a:p>
        </p:txBody>
      </p:sp>
      <p:pic>
        <p:nvPicPr>
          <p:cNvPr id="2050" name="Picture 2" descr="C:\Users\user\Desktop\цветы\0_45e21_2e789a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2786082" cy="2571768"/>
          </a:xfrm>
          <a:prstGeom prst="rect">
            <a:avLst/>
          </a:prstGeom>
          <a:noFill/>
        </p:spPr>
      </p:pic>
      <p:pic>
        <p:nvPicPr>
          <p:cNvPr id="2051" name="Picture 3" descr="C:\Users\user\Desktop\SDC129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3786190"/>
            <a:ext cx="3500494" cy="2786082"/>
          </a:xfrm>
          <a:prstGeom prst="rect">
            <a:avLst/>
          </a:prstGeom>
          <a:noFill/>
        </p:spPr>
      </p:pic>
      <p:pic>
        <p:nvPicPr>
          <p:cNvPr id="2052" name="Picture 4" descr="C:\Users\user\Desktop\цветы\10419103_Sinie_cvetu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1500174"/>
            <a:ext cx="292895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b="1" dirty="0" smtClean="0"/>
              <a:t>УСЛОВИЯ ПРОРАСТАНИЯ СЕМЯН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2571744"/>
          <a:ext cx="6096000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857652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                      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00364" y="2967334"/>
            <a:ext cx="2928958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23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143008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b="1" dirty="0" smtClean="0"/>
              <a:t>Исследовательская работа</a:t>
            </a:r>
            <a:endParaRPr lang="ru-RU" b="1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14282" y="1643050"/>
            <a:ext cx="87154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584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1) Приготовить  шесть  стаканчиков,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поместить в каждый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небольшое  количество  фасоли.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2) В два налить воды до краёв,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ещё в два - слегка прикрывая семена,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фасоль в остальных  стаканчиках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оставить  сухой 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3) Поместить по три стаканчика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 холодное окно и в теплое место.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857234"/>
          <a:ext cx="7849270" cy="5124479"/>
        </p:xfrm>
        <a:graphic>
          <a:graphicData uri="http://schemas.openxmlformats.org/drawingml/2006/table">
            <a:tbl>
              <a:tblPr/>
              <a:tblGrid>
                <a:gridCol w="1112323"/>
                <a:gridCol w="749217"/>
                <a:gridCol w="748216"/>
                <a:gridCol w="748216"/>
                <a:gridCol w="748216"/>
                <a:gridCol w="748216"/>
                <a:gridCol w="748216"/>
                <a:gridCol w="748216"/>
                <a:gridCol w="749217"/>
                <a:gridCol w="749217"/>
              </a:tblGrid>
              <a:tr h="1537343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Дата закладки опыта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Количество проросших семян по дням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48">
                <a:tc>
                  <a:txBody>
                    <a:bodyPr/>
                    <a:lstStyle/>
                    <a:p>
                      <a:r>
                        <a:rPr lang="ru-RU" sz="2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 стак.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05800" cy="1704236"/>
          </a:xfrm>
        </p:spPr>
        <p:txBody>
          <a:bodyPr/>
          <a:lstStyle/>
          <a:p>
            <a:r>
              <a:rPr lang="ru-RU" dirty="0" smtClean="0"/>
              <a:t>        Знаете ли вы эти цветы? </a:t>
            </a:r>
            <a:br>
              <a:rPr lang="ru-RU" dirty="0" smtClean="0"/>
            </a:br>
            <a:r>
              <a:rPr lang="ru-RU" dirty="0" smtClean="0"/>
              <a:t>              Где они растут?</a:t>
            </a:r>
            <a:endParaRPr lang="ru-RU" dirty="0"/>
          </a:p>
        </p:txBody>
      </p:sp>
      <p:pic>
        <p:nvPicPr>
          <p:cNvPr id="3" name="i-main-pic" descr="Картинка 2 из 36390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928802"/>
            <a:ext cx="33575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5 из 19656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928802"/>
            <a:ext cx="353854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34 из 124689">
            <a:hlinkClick r:id="rId6" tgtFrame="_blank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7224" y="4214818"/>
            <a:ext cx="3357586" cy="237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5 из 124688">
            <a:hlinkClick r:id="rId8" tgtFrame="_blank"/>
          </p:cNvPr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4876" y="4214818"/>
            <a:ext cx="3500462" cy="240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6837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</a:t>
            </a:r>
            <a:r>
              <a:rPr lang="ru-RU" sz="6600" dirty="0" smtClean="0"/>
              <a:t>ЭТО</a:t>
            </a:r>
            <a:br>
              <a:rPr lang="ru-RU" sz="6600" dirty="0" smtClean="0"/>
            </a:br>
            <a:r>
              <a:rPr lang="ru-RU" sz="6600" dirty="0" smtClean="0"/>
              <a:t>       ДИКОРАСТУЩИЕ                 </a:t>
            </a:r>
            <a:br>
              <a:rPr lang="ru-RU" sz="6600" dirty="0" smtClean="0"/>
            </a:br>
            <a:r>
              <a:rPr lang="ru-RU" sz="6600" dirty="0" smtClean="0"/>
              <a:t>           РАСТЕНИЯ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ГДЕ ВЫРОСЛИ ЭТИ РАСТЕНИЯ?</a:t>
            </a:r>
            <a:endParaRPr lang="ru-RU" dirty="0"/>
          </a:p>
        </p:txBody>
      </p:sp>
      <p:pic>
        <p:nvPicPr>
          <p:cNvPr id="2050" name="Picture 2" descr="F:\фото ОБ\приемка 0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928802"/>
            <a:ext cx="3357586" cy="2500330"/>
          </a:xfrm>
          <a:prstGeom prst="rect">
            <a:avLst/>
          </a:prstGeom>
          <a:noFill/>
        </p:spPr>
      </p:pic>
      <p:pic>
        <p:nvPicPr>
          <p:cNvPr id="2051" name="Picture 3" descr="F:\фото ОБ\SDC12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928802"/>
            <a:ext cx="3429024" cy="2428892"/>
          </a:xfrm>
          <a:prstGeom prst="rect">
            <a:avLst/>
          </a:prstGeom>
          <a:noFill/>
        </p:spPr>
      </p:pic>
      <p:pic>
        <p:nvPicPr>
          <p:cNvPr id="2053" name="Picture 5" descr="F:\фото ОБ\SDC129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4286232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928670"/>
            <a:ext cx="7772400" cy="3786214"/>
          </a:xfrm>
        </p:spPr>
        <p:txBody>
          <a:bodyPr/>
          <a:lstStyle/>
          <a:p>
            <a:r>
              <a:rPr lang="ru-RU" dirty="0" smtClean="0"/>
              <a:t>                    ЭТО </a:t>
            </a:r>
            <a:br>
              <a:rPr lang="ru-RU" dirty="0" smtClean="0"/>
            </a:br>
            <a:r>
              <a:rPr lang="ru-RU" dirty="0" smtClean="0"/>
              <a:t>         ДЕКОРАТИВНЫЕ            </a:t>
            </a:r>
            <a:br>
              <a:rPr lang="ru-RU" dirty="0" smtClean="0"/>
            </a:br>
            <a:r>
              <a:rPr lang="ru-RU" dirty="0" smtClean="0"/>
              <a:t>               РАСТЕНИЯ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        </a:t>
            </a:r>
            <a:r>
              <a:rPr lang="ru-RU" sz="5400" b="1" dirty="0" smtClean="0"/>
              <a:t>МОЯ ПЕРВАЯ КЛУМБА</a:t>
            </a:r>
            <a:endParaRPr lang="ru-RU" sz="5400" b="1" dirty="0"/>
          </a:p>
        </p:txBody>
      </p:sp>
      <p:pic>
        <p:nvPicPr>
          <p:cNvPr id="2050" name="Рисунок 10" descr="http://sweetkids.com.ua/images/stories/portfolio2/detskaya-fotosemka-devochki-posredi-cvet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1785926"/>
            <a:ext cx="4357718" cy="494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75688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      </a:t>
            </a:r>
            <a:r>
              <a:rPr lang="ru-RU" sz="8000" b="1" dirty="0" smtClean="0">
                <a:solidFill>
                  <a:srgbClr val="FF0000"/>
                </a:solidFill>
              </a:rPr>
              <a:t>Как   устроить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           цветник?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3075" name="Рисунок 4" descr="http://olekor.ru/wp-content/uploads/2011/10/girl-and-flow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3071810"/>
            <a:ext cx="514353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31 из 4488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928802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84296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  ЦВЕТОЧНЫХ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НАСАЖДЕНИЙ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183</Words>
  <Application>Microsoft Office PowerPoint</Application>
  <PresentationFormat>Экран (4:3)</PresentationFormat>
  <Paragraphs>98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МОЯ  ПЕРВАЯ КЛУМБА</vt:lpstr>
      <vt:lpstr>ВЫБЕРИ ФОТО ДЛЯ КОНКУРСА</vt:lpstr>
      <vt:lpstr>        Знаете ли вы эти цветы?                Где они растут?</vt:lpstr>
      <vt:lpstr>                       ЭТО        ДИКОРАСТУЩИЕ                             РАСТЕНИЯ </vt:lpstr>
      <vt:lpstr>     ГДЕ ВЫРОСЛИ ЭТИ РАСТЕНИЯ?</vt:lpstr>
      <vt:lpstr>                    ЭТО           ДЕКОРАТИВНЫЕ                            РАСТЕНИЯ  </vt:lpstr>
      <vt:lpstr>        МОЯ ПЕРВАЯ КЛУМБА</vt:lpstr>
      <vt:lpstr>      Как   устроить             цветник?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    ПРОДОЛЖИТЕЛЬНОСТЬ   ЖИЗНИ         ДЕКОРАТИВНЫХ    РАСТЕНИЙ </vt:lpstr>
      <vt:lpstr>Слайд 18</vt:lpstr>
      <vt:lpstr>Слайд 19</vt:lpstr>
      <vt:lpstr>Слайд 20</vt:lpstr>
      <vt:lpstr>      СПОСОБЫ ВЫРАЩИВАНИЯ                 ДЕКОРАТИВНЫХ РАСТЕНИЙ </vt:lpstr>
      <vt:lpstr>              КЛУБНЕВЫЕ</vt:lpstr>
      <vt:lpstr>          ЛУКОВИЧНЫЕ</vt:lpstr>
      <vt:lpstr>              СЕМЕННЫЕ</vt:lpstr>
      <vt:lpstr>  УСЛОВИЯ ПРОРАСТАНИЯ СЕМЯН</vt:lpstr>
      <vt:lpstr>  Исследовательская работа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2012-03-11T19:45:15Z</dcterms:created>
  <dcterms:modified xsi:type="dcterms:W3CDTF">2013-03-27T06:10:03Z</dcterms:modified>
</cp:coreProperties>
</file>