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59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B8933-C281-4C8D-AD99-DC807A392052}" type="datetimeFigureOut">
              <a:rPr lang="ru-RU" smtClean="0"/>
              <a:t>29.09.2010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92FF4-5EC3-4706-96B9-6A7EAAE35E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B8933-C281-4C8D-AD99-DC807A392052}" type="datetimeFigureOut">
              <a:rPr lang="ru-RU" smtClean="0"/>
              <a:t>29.09.2010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92FF4-5EC3-4706-96B9-6A7EAAE35E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B8933-C281-4C8D-AD99-DC807A392052}" type="datetimeFigureOut">
              <a:rPr lang="ru-RU" smtClean="0"/>
              <a:t>29.09.2010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92FF4-5EC3-4706-96B9-6A7EAAE35E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B8933-C281-4C8D-AD99-DC807A392052}" type="datetimeFigureOut">
              <a:rPr lang="ru-RU" smtClean="0"/>
              <a:t>29.09.2010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92FF4-5EC3-4706-96B9-6A7EAAE35E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B8933-C281-4C8D-AD99-DC807A392052}" type="datetimeFigureOut">
              <a:rPr lang="ru-RU" smtClean="0"/>
              <a:t>29.09.2010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92FF4-5EC3-4706-96B9-6A7EAAE35E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B8933-C281-4C8D-AD99-DC807A392052}" type="datetimeFigureOut">
              <a:rPr lang="ru-RU" smtClean="0"/>
              <a:t>29.09.2010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92FF4-5EC3-4706-96B9-6A7EAAE35E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B8933-C281-4C8D-AD99-DC807A392052}" type="datetimeFigureOut">
              <a:rPr lang="ru-RU" smtClean="0"/>
              <a:t>29.09.2010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92FF4-5EC3-4706-96B9-6A7EAAE35E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B8933-C281-4C8D-AD99-DC807A392052}" type="datetimeFigureOut">
              <a:rPr lang="ru-RU" smtClean="0"/>
              <a:t>29.09.2010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92FF4-5EC3-4706-96B9-6A7EAAE35E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B8933-C281-4C8D-AD99-DC807A392052}" type="datetimeFigureOut">
              <a:rPr lang="ru-RU" smtClean="0"/>
              <a:t>29.09.2010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92FF4-5EC3-4706-96B9-6A7EAAE35E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B8933-C281-4C8D-AD99-DC807A392052}" type="datetimeFigureOut">
              <a:rPr lang="ru-RU" smtClean="0"/>
              <a:t>29.09.2010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92FF4-5EC3-4706-96B9-6A7EAAE35E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B8933-C281-4C8D-AD99-DC807A392052}" type="datetimeFigureOut">
              <a:rPr lang="ru-RU" smtClean="0"/>
              <a:t>29.09.2010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92FF4-5EC3-4706-96B9-6A7EAAE35E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B8933-C281-4C8D-AD99-DC807A392052}" type="datetimeFigureOut">
              <a:rPr lang="ru-RU" smtClean="0"/>
              <a:t>29.09.2010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92FF4-5EC3-4706-96B9-6A7EAAE35ED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7772400" cy="3143272"/>
          </a:xfrm>
        </p:spPr>
        <p:txBody>
          <a:bodyPr>
            <a:normAutofit/>
          </a:bodyPr>
          <a:lstStyle/>
          <a:p>
            <a:r>
              <a:rPr lang="ru-RU" dirty="0" smtClean="0"/>
              <a:t>Самовоспитание старшего школьника. </a:t>
            </a:r>
            <a:br>
              <a:rPr lang="ru-RU" dirty="0" smtClean="0"/>
            </a:br>
            <a:r>
              <a:rPr lang="ru-RU" dirty="0" smtClean="0"/>
              <a:t>Воспитание сознательной дисциплины.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285728"/>
          <a:ext cx="8286808" cy="5929354"/>
        </p:xfrm>
        <a:graphic>
          <a:graphicData uri="http://schemas.openxmlformats.org/drawingml/2006/table">
            <a:tbl>
              <a:tblPr/>
              <a:tblGrid>
                <a:gridCol w="4143404"/>
                <a:gridCol w="4143404"/>
              </a:tblGrid>
              <a:tr h="1073606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mbria"/>
                          <a:ea typeface="Times New Roman"/>
                          <a:cs typeface="Times New Roman"/>
                        </a:rPr>
                        <a:t>Суммарное число баллов </a:t>
                      </a:r>
                      <a:endParaRPr lang="ru-RU" sz="28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Cambria"/>
                          <a:ea typeface="Times New Roman"/>
                          <a:cs typeface="Times New Roman"/>
                        </a:rPr>
                        <a:t>Уровень трудолюбия</a:t>
                      </a:r>
                      <a:endParaRPr lang="ru-RU" sz="280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Cambria"/>
                          <a:ea typeface="Times New Roman"/>
                          <a:cs typeface="Times New Roman"/>
                        </a:rPr>
                        <a:t>и работоспособности</a:t>
                      </a:r>
                      <a:endParaRPr lang="ru-RU" sz="28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5748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mbria"/>
                          <a:ea typeface="Times New Roman"/>
                          <a:cs typeface="Times New Roman"/>
                        </a:rPr>
                        <a:t>18 – 25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mbria"/>
                          <a:ea typeface="Times New Roman"/>
                          <a:cs typeface="Times New Roman"/>
                        </a:rPr>
                        <a:t>26 – 28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mbria"/>
                          <a:ea typeface="Times New Roman"/>
                          <a:cs typeface="Times New Roman"/>
                        </a:rPr>
                        <a:t>29 – 31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mbria"/>
                          <a:ea typeface="Times New Roman"/>
                          <a:cs typeface="Times New Roman"/>
                        </a:rPr>
                        <a:t>32 – 34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mbria"/>
                          <a:ea typeface="Times New Roman"/>
                          <a:cs typeface="Times New Roman"/>
                        </a:rPr>
                        <a:t>35 – 37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mbria"/>
                          <a:ea typeface="Times New Roman"/>
                          <a:cs typeface="Times New Roman"/>
                        </a:rPr>
                        <a:t>38 – 40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mbria"/>
                          <a:ea typeface="Times New Roman"/>
                          <a:cs typeface="Times New Roman"/>
                        </a:rPr>
                        <a:t>41 – 43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mbria"/>
                          <a:ea typeface="Times New Roman"/>
                          <a:cs typeface="Times New Roman"/>
                        </a:rPr>
                        <a:t>44 – 46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mbria"/>
                          <a:ea typeface="Times New Roman"/>
                          <a:cs typeface="Times New Roman"/>
                        </a:rPr>
                        <a:t>47 - 54</a:t>
                      </a: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mbria"/>
                          <a:ea typeface="Times New Roman"/>
                          <a:cs typeface="Times New Roman"/>
                        </a:rPr>
                        <a:t>1 – очень низкий</a:t>
                      </a:r>
                    </a:p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mbria"/>
                          <a:ea typeface="Times New Roman"/>
                          <a:cs typeface="Times New Roman"/>
                        </a:rPr>
                        <a:t>2 – низкий</a:t>
                      </a:r>
                    </a:p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mbria"/>
                          <a:ea typeface="Times New Roman"/>
                          <a:cs typeface="Times New Roman"/>
                        </a:rPr>
                        <a:t>3 – ниже среднего</a:t>
                      </a:r>
                    </a:p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mbria"/>
                          <a:ea typeface="Times New Roman"/>
                          <a:cs typeface="Times New Roman"/>
                        </a:rPr>
                        <a:t>4 – чуть ниже среднего</a:t>
                      </a:r>
                    </a:p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mbria"/>
                          <a:ea typeface="Times New Roman"/>
                          <a:cs typeface="Times New Roman"/>
                        </a:rPr>
                        <a:t>5 – средний</a:t>
                      </a:r>
                    </a:p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mbria"/>
                          <a:ea typeface="Times New Roman"/>
                          <a:cs typeface="Times New Roman"/>
                        </a:rPr>
                        <a:t>6 – чуть выше среднего</a:t>
                      </a:r>
                    </a:p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mbria"/>
                          <a:ea typeface="Times New Roman"/>
                          <a:cs typeface="Times New Roman"/>
                        </a:rPr>
                        <a:t>7 – выше среднего</a:t>
                      </a:r>
                    </a:p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mbria"/>
                          <a:ea typeface="Times New Roman"/>
                          <a:cs typeface="Times New Roman"/>
                        </a:rPr>
                        <a:t>8 – высокий</a:t>
                      </a:r>
                    </a:p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mbria"/>
                          <a:ea typeface="Times New Roman"/>
                          <a:cs typeface="Times New Roman"/>
                        </a:rPr>
                        <a:t>9 – очень высокий</a:t>
                      </a: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«Фаталисты»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257676" cy="4525963"/>
          </a:xfrm>
        </p:spPr>
        <p:txBody>
          <a:bodyPr/>
          <a:lstStyle/>
          <a:p>
            <a:r>
              <a:rPr lang="ru-RU" dirty="0" smtClean="0"/>
              <a:t>Считают, что  всё предопределено судьбой и от неё не уйдёшь.</a:t>
            </a:r>
            <a:endParaRPr lang="ru-RU" dirty="0"/>
          </a:p>
        </p:txBody>
      </p:sp>
      <p:pic>
        <p:nvPicPr>
          <p:cNvPr id="4" name="Picture 4" descr="22820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285860"/>
            <a:ext cx="3432175" cy="5162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«Стрекозы»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614866" cy="4525963"/>
          </a:xfrm>
        </p:spPr>
        <p:txBody>
          <a:bodyPr/>
          <a:lstStyle/>
          <a:p>
            <a:r>
              <a:rPr lang="ru-RU" dirty="0" smtClean="0"/>
              <a:t>Они не хотят задумываться о завтрашнем дне.</a:t>
            </a:r>
            <a:endParaRPr lang="ru-RU" dirty="0"/>
          </a:p>
        </p:txBody>
      </p:sp>
      <p:pic>
        <p:nvPicPr>
          <p:cNvPr id="16387" name="Picture 3" descr="C:\Documents and Settings\user\Мои документы\Выезд 9В и 10Б\Фото\P10107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543504" y="2243050"/>
            <a:ext cx="4800000" cy="36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«Муравьи»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900486" cy="4525963"/>
          </a:xfrm>
        </p:spPr>
        <p:txBody>
          <a:bodyPr/>
          <a:lstStyle/>
          <a:p>
            <a:r>
              <a:rPr lang="ru-RU" dirty="0" smtClean="0"/>
              <a:t>Умеют обдумывать свои поступки в соответствии с событиями и планами.</a:t>
            </a:r>
            <a:endParaRPr lang="ru-RU" dirty="0"/>
          </a:p>
        </p:txBody>
      </p:sp>
      <p:pic>
        <p:nvPicPr>
          <p:cNvPr id="4" name="Picture 3" descr="E:\все ПОЛЯНА\101CANON\IMG_72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357298"/>
            <a:ext cx="3911600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«Компьютеры»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686172" cy="4525963"/>
          </a:xfrm>
        </p:spPr>
        <p:txBody>
          <a:bodyPr/>
          <a:lstStyle/>
          <a:p>
            <a:r>
              <a:rPr lang="ru-RU" dirty="0" smtClean="0"/>
              <a:t>Планируют каждый свой шаг, вплоть до мелочей.</a:t>
            </a:r>
            <a:endParaRPr lang="ru-RU" dirty="0"/>
          </a:p>
        </p:txBody>
      </p:sp>
      <p:pic>
        <p:nvPicPr>
          <p:cNvPr id="15362" name="Picture 2" descr="C:\Documents and Settings\user\Мои документы\все ПОЛЯНА\101CANON\IMG_73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1214422"/>
            <a:ext cx="3964791" cy="5286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«Кассандры»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329114" cy="4525963"/>
          </a:xfrm>
        </p:spPr>
        <p:txBody>
          <a:bodyPr/>
          <a:lstStyle/>
          <a:p>
            <a:r>
              <a:rPr lang="ru-RU" dirty="0" smtClean="0"/>
              <a:t>Видят в будущем только неприятности и пытаются «избежать </a:t>
            </a:r>
            <a:r>
              <a:rPr lang="ru-RU" smtClean="0"/>
              <a:t>неизбежные беды».</a:t>
            </a:r>
            <a:endParaRPr lang="ru-RU" dirty="0"/>
          </a:p>
        </p:txBody>
      </p:sp>
      <p:pic>
        <p:nvPicPr>
          <p:cNvPr id="4" name="Picture 2" descr="C:\Documents and Settings\user\Мои документы\Выезд 9В и 10Б\9-10 за Вооолгой)\P1030406.JPG"/>
          <p:cNvPicPr>
            <a:picLocks noChangeAspect="1" noChangeArrowheads="1"/>
          </p:cNvPicPr>
          <p:nvPr/>
        </p:nvPicPr>
        <p:blipFill>
          <a:blip r:embed="rId2" cstate="print"/>
          <a:srcRect l="23568" r="15318"/>
          <a:stretch>
            <a:fillRect/>
          </a:stretch>
        </p:blipFill>
        <p:spPr bwMode="auto">
          <a:xfrm>
            <a:off x="4857720" y="1357298"/>
            <a:ext cx="4286280" cy="526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140</Words>
  <Application>Microsoft Office PowerPoint</Application>
  <PresentationFormat>Экран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Самовоспитание старшего школьника.  Воспитание сознательной дисциплины.</vt:lpstr>
      <vt:lpstr>Слайд 2</vt:lpstr>
      <vt:lpstr>«Фаталисты»</vt:lpstr>
      <vt:lpstr>«Стрекозы»</vt:lpstr>
      <vt:lpstr>«Муравьи»</vt:lpstr>
      <vt:lpstr>«Компьютеры»</vt:lpstr>
      <vt:lpstr>«Кассандры»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Самовоспитание старшего школьника.  Воспитание сознательной дисциплины.</dc:title>
  <dc:creator>Татьяна Георгиевна</dc:creator>
  <cp:lastModifiedBy>Татьяна Георгиевна</cp:lastModifiedBy>
  <cp:revision>4</cp:revision>
  <dcterms:created xsi:type="dcterms:W3CDTF">2010-09-29T11:16:06Z</dcterms:created>
  <dcterms:modified xsi:type="dcterms:W3CDTF">2010-09-29T11:52:55Z</dcterms:modified>
</cp:coreProperties>
</file>