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56" r:id="rId3"/>
    <p:sldId id="257"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0D30F8-362B-48DC-913F-4FF74BC48EB7}" type="doc">
      <dgm:prSet loTypeId="urn:microsoft.com/office/officeart/2005/8/layout/cycle6" loCatId="cycle" qsTypeId="urn:microsoft.com/office/officeart/2005/8/quickstyle/3d2" qsCatId="3D" csTypeId="urn:microsoft.com/office/officeart/2005/8/colors/colorful1" csCatId="colorful" phldr="1"/>
      <dgm:spPr/>
      <dgm:t>
        <a:bodyPr/>
        <a:lstStyle/>
        <a:p>
          <a:endParaRPr lang="ru-RU"/>
        </a:p>
      </dgm:t>
    </dgm:pt>
    <dgm:pt modelId="{5AA059D3-AEC3-4445-A22F-90642AD818F8}">
      <dgm:prSet phldrT="[Текст]" custT="1"/>
      <dgm:spPr/>
      <dgm:t>
        <a:bodyPr/>
        <a:lstStyle/>
        <a:p>
          <a:r>
            <a:rPr lang="de-DE" sz="1200" b="1" i="1" dirty="0" smtClean="0">
              <a:solidFill>
                <a:schemeClr val="bg1">
                  <a:lumMod val="95000"/>
                  <a:lumOff val="5000"/>
                </a:schemeClr>
              </a:solidFill>
              <a:latin typeface="Bookman Old Style" pitchFamily="18" charset="0"/>
            </a:rPr>
            <a:t>1.Das ist ein Mädchen. Es ist fleiβig und nett. Es ist schön und gut. Es ist hilfsbereit und freundlich. Ein Prinz sucht es. Wer ist das?</a:t>
          </a:r>
          <a:endParaRPr lang="ru-RU" sz="1200" b="1" i="1" dirty="0">
            <a:solidFill>
              <a:schemeClr val="bg1">
                <a:lumMod val="95000"/>
                <a:lumOff val="5000"/>
              </a:schemeClr>
            </a:solidFill>
            <a:latin typeface="Bookman Old Style" pitchFamily="18" charset="0"/>
          </a:endParaRPr>
        </a:p>
      </dgm:t>
    </dgm:pt>
    <dgm:pt modelId="{01C25521-17D1-4725-82C2-097C23FA3A7B}" type="parTrans" cxnId="{51488384-4CF3-44B8-A7B1-9B85E2E2110A}">
      <dgm:prSet/>
      <dgm:spPr/>
      <dgm:t>
        <a:bodyPr/>
        <a:lstStyle/>
        <a:p>
          <a:endParaRPr lang="ru-RU"/>
        </a:p>
      </dgm:t>
    </dgm:pt>
    <dgm:pt modelId="{B6A00BE4-656A-4CA1-ADDB-752EADEA4F21}" type="sibTrans" cxnId="{51488384-4CF3-44B8-A7B1-9B85E2E2110A}">
      <dgm:prSet/>
      <dgm:spPr/>
      <dgm:t>
        <a:bodyPr/>
        <a:lstStyle/>
        <a:p>
          <a:endParaRPr lang="ru-RU"/>
        </a:p>
      </dgm:t>
    </dgm:pt>
    <dgm:pt modelId="{128C045B-B74E-449D-8FD8-7E5338F0A372}">
      <dgm:prSet phldrT="[Текст]" custT="1"/>
      <dgm:spPr/>
      <dgm:t>
        <a:bodyPr/>
        <a:lstStyle/>
        <a:p>
          <a:pPr rtl="0"/>
          <a:r>
            <a:rPr kumimoji="0" lang="de-DE" sz="1200" b="1" i="1" u="none" strike="noStrike" cap="none" normalizeH="0" baseline="0" dirty="0" smtClean="0">
              <a:ln/>
              <a:solidFill>
                <a:schemeClr val="bg1">
                  <a:lumMod val="95000"/>
                  <a:lumOff val="5000"/>
                </a:schemeClr>
              </a:solidFill>
              <a:effectLst/>
              <a:latin typeface="Bookman Old Style" pitchFamily="18" charset="0"/>
              <a:ea typeface="Times New Roman" pitchFamily="18" charset="0"/>
            </a:rPr>
            <a:t>3. Das ist ein Mädchen. Dieses  Mädchen ist sehr schön. Es  wohnt mit einer Hexe. Ein Prinz will dieses  Mädchen  retten. Wer ist das? </a:t>
          </a:r>
          <a:endParaRPr lang="ru-RU" sz="1200" b="1" i="1" dirty="0">
            <a:solidFill>
              <a:schemeClr val="bg1">
                <a:lumMod val="95000"/>
                <a:lumOff val="5000"/>
              </a:schemeClr>
            </a:solidFill>
            <a:latin typeface="Bookman Old Style" pitchFamily="18" charset="0"/>
          </a:endParaRPr>
        </a:p>
      </dgm:t>
    </dgm:pt>
    <dgm:pt modelId="{1F11C254-B882-40AC-BD7A-B70BFF9540EC}" type="parTrans" cxnId="{337D7BD4-53F0-4B88-87DD-B45EC320D493}">
      <dgm:prSet/>
      <dgm:spPr/>
      <dgm:t>
        <a:bodyPr/>
        <a:lstStyle/>
        <a:p>
          <a:endParaRPr lang="ru-RU"/>
        </a:p>
      </dgm:t>
    </dgm:pt>
    <dgm:pt modelId="{B286EED6-775F-45E3-9749-56684D249F21}" type="sibTrans" cxnId="{337D7BD4-53F0-4B88-87DD-B45EC320D493}">
      <dgm:prSet/>
      <dgm:spPr/>
      <dgm:t>
        <a:bodyPr/>
        <a:lstStyle/>
        <a:p>
          <a:endParaRPr lang="ru-RU"/>
        </a:p>
      </dgm:t>
    </dgm:pt>
    <dgm:pt modelId="{A4E01A19-8F0E-4CC7-82D2-D86ABA9ABF70}">
      <dgm:prSet phldrT="[Текст]" custT="1"/>
      <dgm:spPr/>
      <dgm:t>
        <a:bodyPr/>
        <a:lstStyle/>
        <a:p>
          <a:pPr rtl="0"/>
          <a:r>
            <a:rPr kumimoji="0" lang="de-DE" sz="1200" b="1" i="1" u="none" strike="noStrike" cap="none" normalizeH="0" baseline="0" dirty="0" smtClean="0">
              <a:ln/>
              <a:solidFill>
                <a:schemeClr val="bg1">
                  <a:lumMod val="95000"/>
                  <a:lumOff val="5000"/>
                </a:schemeClr>
              </a:solidFill>
              <a:effectLst/>
              <a:latin typeface="Bookman Old Style" pitchFamily="18" charset="0"/>
              <a:ea typeface="Times New Roman" pitchFamily="18" charset="0"/>
            </a:rPr>
            <a:t>4. Das ist ein Tier. Es kommt aus einem Märchen. Es ist die Mutter. Sie hat sieben Kinder. Die Kinder sind klein. Die Mutter ist gut und hilfsbereit. Sie sorgt immer für ihre Kinder. Wer ist das?</a:t>
          </a:r>
          <a:endParaRPr lang="ru-RU" sz="1200" b="1" i="1" dirty="0">
            <a:solidFill>
              <a:schemeClr val="bg1">
                <a:lumMod val="95000"/>
                <a:lumOff val="5000"/>
              </a:schemeClr>
            </a:solidFill>
            <a:latin typeface="Bookman Old Style" pitchFamily="18" charset="0"/>
          </a:endParaRPr>
        </a:p>
      </dgm:t>
    </dgm:pt>
    <dgm:pt modelId="{F9D24B00-4F72-4988-8B3B-C5D8E6BCD1DA}" type="parTrans" cxnId="{DC86C045-857B-4737-A11F-0276D8F1645C}">
      <dgm:prSet/>
      <dgm:spPr/>
      <dgm:t>
        <a:bodyPr/>
        <a:lstStyle/>
        <a:p>
          <a:endParaRPr lang="ru-RU"/>
        </a:p>
      </dgm:t>
    </dgm:pt>
    <dgm:pt modelId="{2D457246-9880-4876-B605-2FE5CC96E9F2}" type="sibTrans" cxnId="{DC86C045-857B-4737-A11F-0276D8F1645C}">
      <dgm:prSet/>
      <dgm:spPr/>
      <dgm:t>
        <a:bodyPr/>
        <a:lstStyle/>
        <a:p>
          <a:endParaRPr lang="ru-RU"/>
        </a:p>
      </dgm:t>
    </dgm:pt>
    <dgm:pt modelId="{ED5A0ED2-C909-4E2E-9C38-E4FE74AB2E98}">
      <dgm:prSet phldrT="[Текст]" custT="1"/>
      <dgm:spPr/>
      <dgm:t>
        <a:bodyPr/>
        <a:lstStyle/>
        <a:p>
          <a:pPr rtl="0"/>
          <a:r>
            <a:rPr kumimoji="0" lang="de-DE" sz="1200" b="1" i="1" u="none" strike="noStrike" cap="none" normalizeH="0" baseline="0" dirty="0" smtClean="0">
              <a:ln/>
              <a:solidFill>
                <a:schemeClr val="bg1">
                  <a:lumMod val="95000"/>
                  <a:lumOff val="5000"/>
                </a:schemeClr>
              </a:solidFill>
              <a:effectLst/>
              <a:latin typeface="Bookman Old Style" pitchFamily="18" charset="0"/>
              <a:ea typeface="Times New Roman" pitchFamily="18" charset="0"/>
            </a:rPr>
            <a:t>5. Das sind vier Tiere. Sie kommen aus einem Märchen. Sie werden Musikanten und gehen nach Bremen. Sie sind freundlich und lustig. Wie heiβen sie?</a:t>
          </a:r>
          <a:endParaRPr lang="ru-RU" sz="1200" b="1" i="1" dirty="0">
            <a:solidFill>
              <a:schemeClr val="bg1">
                <a:lumMod val="95000"/>
                <a:lumOff val="5000"/>
              </a:schemeClr>
            </a:solidFill>
            <a:latin typeface="Bookman Old Style" pitchFamily="18" charset="0"/>
          </a:endParaRPr>
        </a:p>
      </dgm:t>
    </dgm:pt>
    <dgm:pt modelId="{620F27E2-0BC5-461D-AC72-F0CAA13F306E}" type="parTrans" cxnId="{2BCDFFC7-D2F7-4D1A-A717-59F9AAF34C38}">
      <dgm:prSet/>
      <dgm:spPr/>
      <dgm:t>
        <a:bodyPr/>
        <a:lstStyle/>
        <a:p>
          <a:endParaRPr lang="ru-RU"/>
        </a:p>
      </dgm:t>
    </dgm:pt>
    <dgm:pt modelId="{FBCC589B-CF02-40A1-B490-1F0205E6D6E6}" type="sibTrans" cxnId="{2BCDFFC7-D2F7-4D1A-A717-59F9AAF34C38}">
      <dgm:prSet/>
      <dgm:spPr/>
      <dgm:t>
        <a:bodyPr/>
        <a:lstStyle/>
        <a:p>
          <a:endParaRPr lang="ru-RU"/>
        </a:p>
      </dgm:t>
    </dgm:pt>
    <dgm:pt modelId="{C92D74ED-1498-4A60-BCE0-2E17DAF6B30E}">
      <dgm:prSet phldrT="[Текст]" custT="1"/>
      <dgm:spPr>
        <a:solidFill>
          <a:schemeClr val="accent6">
            <a:lumMod val="60000"/>
            <a:lumOff val="40000"/>
          </a:schemeClr>
        </a:solidFill>
      </dgm:spPr>
      <dgm:t>
        <a:bodyPr/>
        <a:lstStyle/>
        <a:p>
          <a:r>
            <a:rPr lang="de-DE" sz="1200" b="1" i="1" dirty="0" smtClean="0">
              <a:solidFill>
                <a:schemeClr val="bg1">
                  <a:lumMod val="95000"/>
                  <a:lumOff val="5000"/>
                </a:schemeClr>
              </a:solidFill>
              <a:latin typeface="Bookman Old Style" pitchFamily="18" charset="0"/>
            </a:rPr>
            <a:t>2.Das ist ein kleines Mädchen. Das Mädchen ist hilfsbereit und nett. Es hat eine Groβmutter. Das Mädchen besucht sie oft. Es bringt der Groβmutter Pasteten. Wer ist das? </a:t>
          </a:r>
          <a:endParaRPr lang="ru-RU" sz="1200" b="1" i="1" dirty="0">
            <a:solidFill>
              <a:schemeClr val="bg1">
                <a:lumMod val="95000"/>
                <a:lumOff val="5000"/>
              </a:schemeClr>
            </a:solidFill>
            <a:latin typeface="Bookman Old Style" pitchFamily="18" charset="0"/>
          </a:endParaRPr>
        </a:p>
      </dgm:t>
    </dgm:pt>
    <dgm:pt modelId="{BC9410F7-EB3E-4256-92F4-A943701461D2}" type="parTrans" cxnId="{A8C7D22F-3B89-4D68-85DF-21F0187EAD69}">
      <dgm:prSet/>
      <dgm:spPr/>
      <dgm:t>
        <a:bodyPr/>
        <a:lstStyle/>
        <a:p>
          <a:endParaRPr lang="ru-RU"/>
        </a:p>
      </dgm:t>
    </dgm:pt>
    <dgm:pt modelId="{10D5A690-F7F0-41EF-AC5C-BFF72DEC2909}" type="sibTrans" cxnId="{A8C7D22F-3B89-4D68-85DF-21F0187EAD69}">
      <dgm:prSet/>
      <dgm:spPr/>
      <dgm:t>
        <a:bodyPr/>
        <a:lstStyle/>
        <a:p>
          <a:endParaRPr lang="ru-RU"/>
        </a:p>
      </dgm:t>
    </dgm:pt>
    <dgm:pt modelId="{5F5350E8-49C0-402E-A9E2-7660C72DB6FC}">
      <dgm:prSet phldrT="[Текст]" custT="1"/>
      <dgm:spPr/>
      <dgm:t>
        <a:bodyPr/>
        <a:lstStyle/>
        <a:p>
          <a:pPr rtl="0"/>
          <a:r>
            <a:rPr kumimoji="0" lang="de-DE" sz="1200" b="1" i="1" u="none" strike="noStrike" cap="none" normalizeH="0" baseline="0" dirty="0" smtClean="0">
              <a:ln/>
              <a:solidFill>
                <a:schemeClr val="bg1">
                  <a:lumMod val="95000"/>
                  <a:lumOff val="5000"/>
                </a:schemeClr>
              </a:solidFill>
              <a:effectLst/>
              <a:latin typeface="Bookman Old Style" pitchFamily="18" charset="0"/>
              <a:ea typeface="Times New Roman" pitchFamily="18" charset="0"/>
            </a:rPr>
            <a:t>7. Das ist ein Mädchen. Es kommt aus einem Märchen. Es ist gut und hilfsbereit. Es gibt der Groβmutter  Beeren und bekommt ein Töpfchen als Geschenk. Das Töpfchen kann Brei kochen... Wie heiβt das Märchen?</a:t>
          </a:r>
          <a:endParaRPr lang="ru-RU" sz="1200" b="1" i="1" dirty="0">
            <a:solidFill>
              <a:schemeClr val="bg1">
                <a:lumMod val="95000"/>
                <a:lumOff val="5000"/>
              </a:schemeClr>
            </a:solidFill>
            <a:latin typeface="Bookman Old Style" pitchFamily="18" charset="0"/>
          </a:endParaRPr>
        </a:p>
      </dgm:t>
    </dgm:pt>
    <dgm:pt modelId="{C5E49CDC-7F09-43BC-A78B-BD3B15F02C94}" type="parTrans" cxnId="{53B5AD38-EA66-47FC-888D-22263DF5A40A}">
      <dgm:prSet/>
      <dgm:spPr/>
      <dgm:t>
        <a:bodyPr/>
        <a:lstStyle/>
        <a:p>
          <a:endParaRPr lang="ru-RU"/>
        </a:p>
      </dgm:t>
    </dgm:pt>
    <dgm:pt modelId="{32A83124-8A19-4486-91CD-E88DCD3A9A00}" type="sibTrans" cxnId="{53B5AD38-EA66-47FC-888D-22263DF5A40A}">
      <dgm:prSet/>
      <dgm:spPr/>
      <dgm:t>
        <a:bodyPr/>
        <a:lstStyle/>
        <a:p>
          <a:endParaRPr lang="ru-RU"/>
        </a:p>
      </dgm:t>
    </dgm:pt>
    <dgm:pt modelId="{DC8E2E8D-A655-4FFF-BE6B-15510CE5C9A7}">
      <dgm:prSet phldrT="[Текст]" custT="1"/>
      <dgm:spPr>
        <a:solidFill>
          <a:schemeClr val="accent4">
            <a:lumMod val="75000"/>
          </a:schemeClr>
        </a:solidFill>
      </dgm:spPr>
      <dgm:t>
        <a:bodyPr/>
        <a:lstStyle/>
        <a:p>
          <a:pPr rtl="0"/>
          <a:r>
            <a:rPr kumimoji="0" lang="de-DE" sz="1200" b="1" i="1" u="none" strike="noStrike" cap="none" normalizeH="0" baseline="0" dirty="0" smtClean="0">
              <a:ln/>
              <a:solidFill>
                <a:schemeClr val="bg1">
                  <a:lumMod val="95000"/>
                  <a:lumOff val="5000"/>
                </a:schemeClr>
              </a:solidFill>
              <a:effectLst/>
              <a:latin typeface="Bookman Old Style" pitchFamily="18" charset="0"/>
              <a:ea typeface="Times New Roman" pitchFamily="18" charset="0"/>
            </a:rPr>
            <a:t>6. Das ist ein Mädchen. Sie kommt aus einem Märchen. Die Mutter und der Vater sagen: „Sie ist klug.“ Hans will sie heiraten. Aber es wird bald klar: das Mädchen ist nicht so klug. Wer ist das?</a:t>
          </a:r>
          <a:endParaRPr lang="ru-RU" sz="1200" b="1" i="1" dirty="0">
            <a:solidFill>
              <a:schemeClr val="bg1">
                <a:lumMod val="95000"/>
                <a:lumOff val="5000"/>
              </a:schemeClr>
            </a:solidFill>
            <a:latin typeface="Bookman Old Style" pitchFamily="18" charset="0"/>
          </a:endParaRPr>
        </a:p>
      </dgm:t>
    </dgm:pt>
    <dgm:pt modelId="{B1559631-FD37-45B0-8FAF-D9DBA69A667D}" type="parTrans" cxnId="{7C9E19AE-535C-43D3-857B-71BDB521C18A}">
      <dgm:prSet/>
      <dgm:spPr/>
      <dgm:t>
        <a:bodyPr/>
        <a:lstStyle/>
        <a:p>
          <a:endParaRPr lang="ru-RU"/>
        </a:p>
      </dgm:t>
    </dgm:pt>
    <dgm:pt modelId="{ABC9CFC8-7703-45EA-8312-FCE61E5A0F9C}" type="sibTrans" cxnId="{7C9E19AE-535C-43D3-857B-71BDB521C18A}">
      <dgm:prSet/>
      <dgm:spPr/>
      <dgm:t>
        <a:bodyPr/>
        <a:lstStyle/>
        <a:p>
          <a:endParaRPr lang="ru-RU"/>
        </a:p>
      </dgm:t>
    </dgm:pt>
    <dgm:pt modelId="{BDEDF8AF-0B26-4FFC-84C1-CC16F752CC9B}" type="pres">
      <dgm:prSet presAssocID="{B30D30F8-362B-48DC-913F-4FF74BC48EB7}" presName="cycle" presStyleCnt="0">
        <dgm:presLayoutVars>
          <dgm:dir/>
          <dgm:resizeHandles val="exact"/>
        </dgm:presLayoutVars>
      </dgm:prSet>
      <dgm:spPr/>
      <dgm:t>
        <a:bodyPr/>
        <a:lstStyle/>
        <a:p>
          <a:endParaRPr lang="ru-RU"/>
        </a:p>
      </dgm:t>
    </dgm:pt>
    <dgm:pt modelId="{C5888172-7EBC-4DE1-A161-CDA4DB4F5B24}" type="pres">
      <dgm:prSet presAssocID="{5AA059D3-AEC3-4445-A22F-90642AD818F8}" presName="node" presStyleLbl="node1" presStyleIdx="0" presStyleCnt="7" custScaleX="175547" custScaleY="143812" custRadScaleRad="99183" custRadScaleInc="-158847">
        <dgm:presLayoutVars>
          <dgm:bulletEnabled val="1"/>
        </dgm:presLayoutVars>
      </dgm:prSet>
      <dgm:spPr/>
      <dgm:t>
        <a:bodyPr/>
        <a:lstStyle/>
        <a:p>
          <a:endParaRPr lang="ru-RU"/>
        </a:p>
      </dgm:t>
    </dgm:pt>
    <dgm:pt modelId="{4DEE0473-06DF-494E-9A7A-5F948E0E8515}" type="pres">
      <dgm:prSet presAssocID="{5AA059D3-AEC3-4445-A22F-90642AD818F8}" presName="spNode" presStyleCnt="0"/>
      <dgm:spPr/>
    </dgm:pt>
    <dgm:pt modelId="{7CE9BCAD-6B43-4F14-BB52-31B20DBDAC18}" type="pres">
      <dgm:prSet presAssocID="{B6A00BE4-656A-4CA1-ADDB-752EADEA4F21}" presName="sibTrans" presStyleLbl="sibTrans1D1" presStyleIdx="0" presStyleCnt="7"/>
      <dgm:spPr/>
      <dgm:t>
        <a:bodyPr/>
        <a:lstStyle/>
        <a:p>
          <a:endParaRPr lang="ru-RU"/>
        </a:p>
      </dgm:t>
    </dgm:pt>
    <dgm:pt modelId="{6016325B-595E-4D41-8047-843EC9A05F95}" type="pres">
      <dgm:prSet presAssocID="{C92D74ED-1498-4A60-BCE0-2E17DAF6B30E}" presName="node" presStyleLbl="node1" presStyleIdx="1" presStyleCnt="7" custScaleX="206592" custScaleY="125955" custRadScaleRad="105164" custRadScaleInc="-66837">
        <dgm:presLayoutVars>
          <dgm:bulletEnabled val="1"/>
        </dgm:presLayoutVars>
      </dgm:prSet>
      <dgm:spPr/>
      <dgm:t>
        <a:bodyPr/>
        <a:lstStyle/>
        <a:p>
          <a:endParaRPr lang="ru-RU"/>
        </a:p>
      </dgm:t>
    </dgm:pt>
    <dgm:pt modelId="{6FF3536C-F179-4016-95E6-3186F233352C}" type="pres">
      <dgm:prSet presAssocID="{C92D74ED-1498-4A60-BCE0-2E17DAF6B30E}" presName="spNode" presStyleCnt="0"/>
      <dgm:spPr/>
    </dgm:pt>
    <dgm:pt modelId="{08A04AE8-3B37-49CE-BA88-21CC015AB797}" type="pres">
      <dgm:prSet presAssocID="{10D5A690-F7F0-41EF-AC5C-BFF72DEC2909}" presName="sibTrans" presStyleLbl="sibTrans1D1" presStyleIdx="1" presStyleCnt="7"/>
      <dgm:spPr/>
      <dgm:t>
        <a:bodyPr/>
        <a:lstStyle/>
        <a:p>
          <a:endParaRPr lang="ru-RU"/>
        </a:p>
      </dgm:t>
    </dgm:pt>
    <dgm:pt modelId="{636A8EBB-FA72-46F2-90FD-AD6413429D61}" type="pres">
      <dgm:prSet presAssocID="{128C045B-B74E-449D-8FD8-7E5338F0A372}" presName="node" presStyleLbl="node1" presStyleIdx="2" presStyleCnt="7" custScaleX="211966" custScaleY="127153" custRadScaleRad="92581" custRadScaleInc="-183157">
        <dgm:presLayoutVars>
          <dgm:bulletEnabled val="1"/>
        </dgm:presLayoutVars>
      </dgm:prSet>
      <dgm:spPr/>
      <dgm:t>
        <a:bodyPr/>
        <a:lstStyle/>
        <a:p>
          <a:endParaRPr lang="ru-RU"/>
        </a:p>
      </dgm:t>
    </dgm:pt>
    <dgm:pt modelId="{93051B5A-E888-4908-9548-68255076E96F}" type="pres">
      <dgm:prSet presAssocID="{128C045B-B74E-449D-8FD8-7E5338F0A372}" presName="spNode" presStyleCnt="0"/>
      <dgm:spPr/>
    </dgm:pt>
    <dgm:pt modelId="{D5E0F4B7-3F84-4C1C-B24C-7711C6B985BE}" type="pres">
      <dgm:prSet presAssocID="{B286EED6-775F-45E3-9749-56684D249F21}" presName="sibTrans" presStyleLbl="sibTrans1D1" presStyleIdx="2" presStyleCnt="7"/>
      <dgm:spPr/>
      <dgm:t>
        <a:bodyPr/>
        <a:lstStyle/>
        <a:p>
          <a:endParaRPr lang="ru-RU"/>
        </a:p>
      </dgm:t>
    </dgm:pt>
    <dgm:pt modelId="{2153CEFB-73AF-479E-A898-787D14A6B070}" type="pres">
      <dgm:prSet presAssocID="{A4E01A19-8F0E-4CC7-82D2-D86ABA9ABF70}" presName="node" presStyleLbl="node1" presStyleIdx="3" presStyleCnt="7" custScaleX="231263" custScaleY="129272" custRadScaleRad="92583" custRadScaleInc="-265009">
        <dgm:presLayoutVars>
          <dgm:bulletEnabled val="1"/>
        </dgm:presLayoutVars>
      </dgm:prSet>
      <dgm:spPr/>
      <dgm:t>
        <a:bodyPr/>
        <a:lstStyle/>
        <a:p>
          <a:endParaRPr lang="ru-RU"/>
        </a:p>
      </dgm:t>
    </dgm:pt>
    <dgm:pt modelId="{AFEB5706-0F52-432D-B141-41F00BD2CAA7}" type="pres">
      <dgm:prSet presAssocID="{A4E01A19-8F0E-4CC7-82D2-D86ABA9ABF70}" presName="spNode" presStyleCnt="0"/>
      <dgm:spPr/>
    </dgm:pt>
    <dgm:pt modelId="{56531986-BC41-4B52-BB16-00ACB8757B70}" type="pres">
      <dgm:prSet presAssocID="{2D457246-9880-4876-B605-2FE5CC96E9F2}" presName="sibTrans" presStyleLbl="sibTrans1D1" presStyleIdx="3" presStyleCnt="7"/>
      <dgm:spPr/>
      <dgm:t>
        <a:bodyPr/>
        <a:lstStyle/>
        <a:p>
          <a:endParaRPr lang="ru-RU"/>
        </a:p>
      </dgm:t>
    </dgm:pt>
    <dgm:pt modelId="{2A0459D2-0C59-4475-935C-4F2C68706016}" type="pres">
      <dgm:prSet presAssocID="{ED5A0ED2-C909-4E2E-9C38-E4FE74AB2E98}" presName="node" presStyleLbl="node1" presStyleIdx="4" presStyleCnt="7" custScaleX="202841" custScaleY="130272" custRadScaleRad="83752" custRadScaleInc="-158756">
        <dgm:presLayoutVars>
          <dgm:bulletEnabled val="1"/>
        </dgm:presLayoutVars>
      </dgm:prSet>
      <dgm:spPr/>
      <dgm:t>
        <a:bodyPr/>
        <a:lstStyle/>
        <a:p>
          <a:endParaRPr lang="ru-RU"/>
        </a:p>
      </dgm:t>
    </dgm:pt>
    <dgm:pt modelId="{BC696131-2F3F-476A-91BC-0ED14A3CC005}" type="pres">
      <dgm:prSet presAssocID="{ED5A0ED2-C909-4E2E-9C38-E4FE74AB2E98}" presName="spNode" presStyleCnt="0"/>
      <dgm:spPr/>
    </dgm:pt>
    <dgm:pt modelId="{855ACBE7-B590-49D3-9835-CDFD168FE431}" type="pres">
      <dgm:prSet presAssocID="{FBCC589B-CF02-40A1-B490-1F0205E6D6E6}" presName="sibTrans" presStyleLbl="sibTrans1D1" presStyleIdx="4" presStyleCnt="7"/>
      <dgm:spPr/>
      <dgm:t>
        <a:bodyPr/>
        <a:lstStyle/>
        <a:p>
          <a:endParaRPr lang="ru-RU"/>
        </a:p>
      </dgm:t>
    </dgm:pt>
    <dgm:pt modelId="{61BCDF20-ABEA-4FBA-AE0F-AEADD04AE8B0}" type="pres">
      <dgm:prSet presAssocID="{DC8E2E8D-A655-4FFF-BE6B-15510CE5C9A7}" presName="node" presStyleLbl="node1" presStyleIdx="5" presStyleCnt="7" custScaleX="263205" custScaleY="155410" custRadScaleRad="91796" custRadScaleInc="-43311">
        <dgm:presLayoutVars>
          <dgm:bulletEnabled val="1"/>
        </dgm:presLayoutVars>
      </dgm:prSet>
      <dgm:spPr/>
      <dgm:t>
        <a:bodyPr/>
        <a:lstStyle/>
        <a:p>
          <a:endParaRPr lang="ru-RU"/>
        </a:p>
      </dgm:t>
    </dgm:pt>
    <dgm:pt modelId="{6DB0359C-BB8E-4D5F-861A-FFF7ACC597CB}" type="pres">
      <dgm:prSet presAssocID="{DC8E2E8D-A655-4FFF-BE6B-15510CE5C9A7}" presName="spNode" presStyleCnt="0"/>
      <dgm:spPr/>
    </dgm:pt>
    <dgm:pt modelId="{3949B42E-4F54-440B-88F3-725ED9B51580}" type="pres">
      <dgm:prSet presAssocID="{ABC9CFC8-7703-45EA-8312-FCE61E5A0F9C}" presName="sibTrans" presStyleLbl="sibTrans1D1" presStyleIdx="5" presStyleCnt="7"/>
      <dgm:spPr/>
      <dgm:t>
        <a:bodyPr/>
        <a:lstStyle/>
        <a:p>
          <a:endParaRPr lang="ru-RU"/>
        </a:p>
      </dgm:t>
    </dgm:pt>
    <dgm:pt modelId="{779B0426-5BD9-4463-BFC7-990DE56A7CB3}" type="pres">
      <dgm:prSet presAssocID="{5F5350E8-49C0-402E-A9E2-7660C72DB6FC}" presName="node" presStyleLbl="node1" presStyleIdx="6" presStyleCnt="7" custScaleX="207292" custScaleY="159235" custRadScaleRad="113053" custRadScaleInc="-137745">
        <dgm:presLayoutVars>
          <dgm:bulletEnabled val="1"/>
        </dgm:presLayoutVars>
      </dgm:prSet>
      <dgm:spPr/>
      <dgm:t>
        <a:bodyPr/>
        <a:lstStyle/>
        <a:p>
          <a:endParaRPr lang="ru-RU"/>
        </a:p>
      </dgm:t>
    </dgm:pt>
    <dgm:pt modelId="{D64BD3A3-1B07-4B74-B718-D3E02128DC83}" type="pres">
      <dgm:prSet presAssocID="{5F5350E8-49C0-402E-A9E2-7660C72DB6FC}" presName="spNode" presStyleCnt="0"/>
      <dgm:spPr/>
    </dgm:pt>
    <dgm:pt modelId="{F04E83B2-17F0-472C-A36B-96A4B317854C}" type="pres">
      <dgm:prSet presAssocID="{32A83124-8A19-4486-91CD-E88DCD3A9A00}" presName="sibTrans" presStyleLbl="sibTrans1D1" presStyleIdx="6" presStyleCnt="7"/>
      <dgm:spPr/>
      <dgm:t>
        <a:bodyPr/>
        <a:lstStyle/>
        <a:p>
          <a:endParaRPr lang="ru-RU"/>
        </a:p>
      </dgm:t>
    </dgm:pt>
  </dgm:ptLst>
  <dgm:cxnLst>
    <dgm:cxn modelId="{364D33EB-46DC-475F-B5DF-FC53B9347D2E}" type="presOf" srcId="{C92D74ED-1498-4A60-BCE0-2E17DAF6B30E}" destId="{6016325B-595E-4D41-8047-843EC9A05F95}" srcOrd="0" destOrd="0" presId="urn:microsoft.com/office/officeart/2005/8/layout/cycle6"/>
    <dgm:cxn modelId="{7C9E19AE-535C-43D3-857B-71BDB521C18A}" srcId="{B30D30F8-362B-48DC-913F-4FF74BC48EB7}" destId="{DC8E2E8D-A655-4FFF-BE6B-15510CE5C9A7}" srcOrd="5" destOrd="0" parTransId="{B1559631-FD37-45B0-8FAF-D9DBA69A667D}" sibTransId="{ABC9CFC8-7703-45EA-8312-FCE61E5A0F9C}"/>
    <dgm:cxn modelId="{24FC4B2E-CBDC-4D10-8722-0CBDDB9F0AB7}" type="presOf" srcId="{DC8E2E8D-A655-4FFF-BE6B-15510CE5C9A7}" destId="{61BCDF20-ABEA-4FBA-AE0F-AEADD04AE8B0}" srcOrd="0" destOrd="0" presId="urn:microsoft.com/office/officeart/2005/8/layout/cycle6"/>
    <dgm:cxn modelId="{DC86C045-857B-4737-A11F-0276D8F1645C}" srcId="{B30D30F8-362B-48DC-913F-4FF74BC48EB7}" destId="{A4E01A19-8F0E-4CC7-82D2-D86ABA9ABF70}" srcOrd="3" destOrd="0" parTransId="{F9D24B00-4F72-4988-8B3B-C5D8E6BCD1DA}" sibTransId="{2D457246-9880-4876-B605-2FE5CC96E9F2}"/>
    <dgm:cxn modelId="{CA01AE90-719E-454D-BA55-B447FDA3AF84}" type="presOf" srcId="{B30D30F8-362B-48DC-913F-4FF74BC48EB7}" destId="{BDEDF8AF-0B26-4FFC-84C1-CC16F752CC9B}" srcOrd="0" destOrd="0" presId="urn:microsoft.com/office/officeart/2005/8/layout/cycle6"/>
    <dgm:cxn modelId="{28DE53CA-1B04-46B7-A124-33DD7F63CB31}" type="presOf" srcId="{FBCC589B-CF02-40A1-B490-1F0205E6D6E6}" destId="{855ACBE7-B590-49D3-9835-CDFD168FE431}" srcOrd="0" destOrd="0" presId="urn:microsoft.com/office/officeart/2005/8/layout/cycle6"/>
    <dgm:cxn modelId="{A8C7D22F-3B89-4D68-85DF-21F0187EAD69}" srcId="{B30D30F8-362B-48DC-913F-4FF74BC48EB7}" destId="{C92D74ED-1498-4A60-BCE0-2E17DAF6B30E}" srcOrd="1" destOrd="0" parTransId="{BC9410F7-EB3E-4256-92F4-A943701461D2}" sibTransId="{10D5A690-F7F0-41EF-AC5C-BFF72DEC2909}"/>
    <dgm:cxn modelId="{4054DFD0-1425-406C-8D29-45F9A1A53102}" type="presOf" srcId="{B286EED6-775F-45E3-9749-56684D249F21}" destId="{D5E0F4B7-3F84-4C1C-B24C-7711C6B985BE}" srcOrd="0" destOrd="0" presId="urn:microsoft.com/office/officeart/2005/8/layout/cycle6"/>
    <dgm:cxn modelId="{1A8169F3-E47C-42FF-8564-33114C0BDABD}" type="presOf" srcId="{B6A00BE4-656A-4CA1-ADDB-752EADEA4F21}" destId="{7CE9BCAD-6B43-4F14-BB52-31B20DBDAC18}" srcOrd="0" destOrd="0" presId="urn:microsoft.com/office/officeart/2005/8/layout/cycle6"/>
    <dgm:cxn modelId="{51488384-4CF3-44B8-A7B1-9B85E2E2110A}" srcId="{B30D30F8-362B-48DC-913F-4FF74BC48EB7}" destId="{5AA059D3-AEC3-4445-A22F-90642AD818F8}" srcOrd="0" destOrd="0" parTransId="{01C25521-17D1-4725-82C2-097C23FA3A7B}" sibTransId="{B6A00BE4-656A-4CA1-ADDB-752EADEA4F21}"/>
    <dgm:cxn modelId="{53B5AD38-EA66-47FC-888D-22263DF5A40A}" srcId="{B30D30F8-362B-48DC-913F-4FF74BC48EB7}" destId="{5F5350E8-49C0-402E-A9E2-7660C72DB6FC}" srcOrd="6" destOrd="0" parTransId="{C5E49CDC-7F09-43BC-A78B-BD3B15F02C94}" sibTransId="{32A83124-8A19-4486-91CD-E88DCD3A9A00}"/>
    <dgm:cxn modelId="{0894460A-EFB5-4F5E-8512-5E3B490C1C15}" type="presOf" srcId="{ABC9CFC8-7703-45EA-8312-FCE61E5A0F9C}" destId="{3949B42E-4F54-440B-88F3-725ED9B51580}" srcOrd="0" destOrd="0" presId="urn:microsoft.com/office/officeart/2005/8/layout/cycle6"/>
    <dgm:cxn modelId="{7FE7C4E8-7019-4C3B-BE01-5B6562103D38}" type="presOf" srcId="{10D5A690-F7F0-41EF-AC5C-BFF72DEC2909}" destId="{08A04AE8-3B37-49CE-BA88-21CC015AB797}" srcOrd="0" destOrd="0" presId="urn:microsoft.com/office/officeart/2005/8/layout/cycle6"/>
    <dgm:cxn modelId="{1A4D0892-B853-464B-8EE5-02B7C270D0F0}" type="presOf" srcId="{5F5350E8-49C0-402E-A9E2-7660C72DB6FC}" destId="{779B0426-5BD9-4463-BFC7-990DE56A7CB3}" srcOrd="0" destOrd="0" presId="urn:microsoft.com/office/officeart/2005/8/layout/cycle6"/>
    <dgm:cxn modelId="{980337B6-478B-48F9-8D74-71D7DBF6C1E6}" type="presOf" srcId="{ED5A0ED2-C909-4E2E-9C38-E4FE74AB2E98}" destId="{2A0459D2-0C59-4475-935C-4F2C68706016}" srcOrd="0" destOrd="0" presId="urn:microsoft.com/office/officeart/2005/8/layout/cycle6"/>
    <dgm:cxn modelId="{5E9AB7E8-72D5-48BD-9C30-AF559E1540B4}" type="presOf" srcId="{32A83124-8A19-4486-91CD-E88DCD3A9A00}" destId="{F04E83B2-17F0-472C-A36B-96A4B317854C}" srcOrd="0" destOrd="0" presId="urn:microsoft.com/office/officeart/2005/8/layout/cycle6"/>
    <dgm:cxn modelId="{99B7657F-3EFB-4024-A95B-60A1C9DE06E5}" type="presOf" srcId="{A4E01A19-8F0E-4CC7-82D2-D86ABA9ABF70}" destId="{2153CEFB-73AF-479E-A898-787D14A6B070}" srcOrd="0" destOrd="0" presId="urn:microsoft.com/office/officeart/2005/8/layout/cycle6"/>
    <dgm:cxn modelId="{9D4E23EC-E50F-4A28-ABC6-B3C15D7EA35D}" type="presOf" srcId="{5AA059D3-AEC3-4445-A22F-90642AD818F8}" destId="{C5888172-7EBC-4DE1-A161-CDA4DB4F5B24}" srcOrd="0" destOrd="0" presId="urn:microsoft.com/office/officeart/2005/8/layout/cycle6"/>
    <dgm:cxn modelId="{2BCDFFC7-D2F7-4D1A-A717-59F9AAF34C38}" srcId="{B30D30F8-362B-48DC-913F-4FF74BC48EB7}" destId="{ED5A0ED2-C909-4E2E-9C38-E4FE74AB2E98}" srcOrd="4" destOrd="0" parTransId="{620F27E2-0BC5-461D-AC72-F0CAA13F306E}" sibTransId="{FBCC589B-CF02-40A1-B490-1F0205E6D6E6}"/>
    <dgm:cxn modelId="{9B052F99-AD83-4117-9157-F25F7EF00909}" type="presOf" srcId="{2D457246-9880-4876-B605-2FE5CC96E9F2}" destId="{56531986-BC41-4B52-BB16-00ACB8757B70}" srcOrd="0" destOrd="0" presId="urn:microsoft.com/office/officeart/2005/8/layout/cycle6"/>
    <dgm:cxn modelId="{0F872B0D-00C6-4EDF-A5C9-68425BC03F64}" type="presOf" srcId="{128C045B-B74E-449D-8FD8-7E5338F0A372}" destId="{636A8EBB-FA72-46F2-90FD-AD6413429D61}" srcOrd="0" destOrd="0" presId="urn:microsoft.com/office/officeart/2005/8/layout/cycle6"/>
    <dgm:cxn modelId="{337D7BD4-53F0-4B88-87DD-B45EC320D493}" srcId="{B30D30F8-362B-48DC-913F-4FF74BC48EB7}" destId="{128C045B-B74E-449D-8FD8-7E5338F0A372}" srcOrd="2" destOrd="0" parTransId="{1F11C254-B882-40AC-BD7A-B70BFF9540EC}" sibTransId="{B286EED6-775F-45E3-9749-56684D249F21}"/>
    <dgm:cxn modelId="{26DE5A17-4B68-42C0-81E3-17D51547CDD1}" type="presParOf" srcId="{BDEDF8AF-0B26-4FFC-84C1-CC16F752CC9B}" destId="{C5888172-7EBC-4DE1-A161-CDA4DB4F5B24}" srcOrd="0" destOrd="0" presId="urn:microsoft.com/office/officeart/2005/8/layout/cycle6"/>
    <dgm:cxn modelId="{D638C9AA-C825-4E81-9E60-EEE9FF15D686}" type="presParOf" srcId="{BDEDF8AF-0B26-4FFC-84C1-CC16F752CC9B}" destId="{4DEE0473-06DF-494E-9A7A-5F948E0E8515}" srcOrd="1" destOrd="0" presId="urn:microsoft.com/office/officeart/2005/8/layout/cycle6"/>
    <dgm:cxn modelId="{427E5F2B-065E-4006-B491-63848479668F}" type="presParOf" srcId="{BDEDF8AF-0B26-4FFC-84C1-CC16F752CC9B}" destId="{7CE9BCAD-6B43-4F14-BB52-31B20DBDAC18}" srcOrd="2" destOrd="0" presId="urn:microsoft.com/office/officeart/2005/8/layout/cycle6"/>
    <dgm:cxn modelId="{B36FF44F-95B0-4DA0-B490-6F439AC4A930}" type="presParOf" srcId="{BDEDF8AF-0B26-4FFC-84C1-CC16F752CC9B}" destId="{6016325B-595E-4D41-8047-843EC9A05F95}" srcOrd="3" destOrd="0" presId="urn:microsoft.com/office/officeart/2005/8/layout/cycle6"/>
    <dgm:cxn modelId="{DE3824F3-91B8-495E-84FE-C1D0655915A9}" type="presParOf" srcId="{BDEDF8AF-0B26-4FFC-84C1-CC16F752CC9B}" destId="{6FF3536C-F179-4016-95E6-3186F233352C}" srcOrd="4" destOrd="0" presId="urn:microsoft.com/office/officeart/2005/8/layout/cycle6"/>
    <dgm:cxn modelId="{5CACC309-41E4-40FF-A4B7-23ED5828CB73}" type="presParOf" srcId="{BDEDF8AF-0B26-4FFC-84C1-CC16F752CC9B}" destId="{08A04AE8-3B37-49CE-BA88-21CC015AB797}" srcOrd="5" destOrd="0" presId="urn:microsoft.com/office/officeart/2005/8/layout/cycle6"/>
    <dgm:cxn modelId="{51A06973-CB92-41E6-B6D6-D283C9C0FBF6}" type="presParOf" srcId="{BDEDF8AF-0B26-4FFC-84C1-CC16F752CC9B}" destId="{636A8EBB-FA72-46F2-90FD-AD6413429D61}" srcOrd="6" destOrd="0" presId="urn:microsoft.com/office/officeart/2005/8/layout/cycle6"/>
    <dgm:cxn modelId="{CD2BEF32-8DC1-475C-9889-3DA73C87A349}" type="presParOf" srcId="{BDEDF8AF-0B26-4FFC-84C1-CC16F752CC9B}" destId="{93051B5A-E888-4908-9548-68255076E96F}" srcOrd="7" destOrd="0" presId="urn:microsoft.com/office/officeart/2005/8/layout/cycle6"/>
    <dgm:cxn modelId="{21AA6FFB-D04D-4C0B-804B-A1722662C186}" type="presParOf" srcId="{BDEDF8AF-0B26-4FFC-84C1-CC16F752CC9B}" destId="{D5E0F4B7-3F84-4C1C-B24C-7711C6B985BE}" srcOrd="8" destOrd="0" presId="urn:microsoft.com/office/officeart/2005/8/layout/cycle6"/>
    <dgm:cxn modelId="{5AD86E65-1C64-4804-B7E9-4DB4C421CD16}" type="presParOf" srcId="{BDEDF8AF-0B26-4FFC-84C1-CC16F752CC9B}" destId="{2153CEFB-73AF-479E-A898-787D14A6B070}" srcOrd="9" destOrd="0" presId="urn:microsoft.com/office/officeart/2005/8/layout/cycle6"/>
    <dgm:cxn modelId="{6462A42E-80C5-43E5-864A-7D5773090135}" type="presParOf" srcId="{BDEDF8AF-0B26-4FFC-84C1-CC16F752CC9B}" destId="{AFEB5706-0F52-432D-B141-41F00BD2CAA7}" srcOrd="10" destOrd="0" presId="urn:microsoft.com/office/officeart/2005/8/layout/cycle6"/>
    <dgm:cxn modelId="{8B82AB51-8A8A-40DE-8504-3CAA7AD28B5C}" type="presParOf" srcId="{BDEDF8AF-0B26-4FFC-84C1-CC16F752CC9B}" destId="{56531986-BC41-4B52-BB16-00ACB8757B70}" srcOrd="11" destOrd="0" presId="urn:microsoft.com/office/officeart/2005/8/layout/cycle6"/>
    <dgm:cxn modelId="{6D1EDF77-820A-439F-A2C4-6D531B200056}" type="presParOf" srcId="{BDEDF8AF-0B26-4FFC-84C1-CC16F752CC9B}" destId="{2A0459D2-0C59-4475-935C-4F2C68706016}" srcOrd="12" destOrd="0" presId="urn:microsoft.com/office/officeart/2005/8/layout/cycle6"/>
    <dgm:cxn modelId="{1C1D71C4-FE64-4D0F-A717-2E4A7417513A}" type="presParOf" srcId="{BDEDF8AF-0B26-4FFC-84C1-CC16F752CC9B}" destId="{BC696131-2F3F-476A-91BC-0ED14A3CC005}" srcOrd="13" destOrd="0" presId="urn:microsoft.com/office/officeart/2005/8/layout/cycle6"/>
    <dgm:cxn modelId="{9B25A8D1-3A97-48D4-B048-E7F996E4CC2F}" type="presParOf" srcId="{BDEDF8AF-0B26-4FFC-84C1-CC16F752CC9B}" destId="{855ACBE7-B590-49D3-9835-CDFD168FE431}" srcOrd="14" destOrd="0" presId="urn:microsoft.com/office/officeart/2005/8/layout/cycle6"/>
    <dgm:cxn modelId="{121B077D-F702-483A-BAD3-C342FE7C000B}" type="presParOf" srcId="{BDEDF8AF-0B26-4FFC-84C1-CC16F752CC9B}" destId="{61BCDF20-ABEA-4FBA-AE0F-AEADD04AE8B0}" srcOrd="15" destOrd="0" presId="urn:microsoft.com/office/officeart/2005/8/layout/cycle6"/>
    <dgm:cxn modelId="{386085C5-CEAD-45FB-BDC7-C62922EA756C}" type="presParOf" srcId="{BDEDF8AF-0B26-4FFC-84C1-CC16F752CC9B}" destId="{6DB0359C-BB8E-4D5F-861A-FFF7ACC597CB}" srcOrd="16" destOrd="0" presId="urn:microsoft.com/office/officeart/2005/8/layout/cycle6"/>
    <dgm:cxn modelId="{C53F798A-6588-43BC-B306-3C57913553F6}" type="presParOf" srcId="{BDEDF8AF-0B26-4FFC-84C1-CC16F752CC9B}" destId="{3949B42E-4F54-440B-88F3-725ED9B51580}" srcOrd="17" destOrd="0" presId="urn:microsoft.com/office/officeart/2005/8/layout/cycle6"/>
    <dgm:cxn modelId="{88DA1630-09CE-4451-8A74-B7B9A7FFB6AA}" type="presParOf" srcId="{BDEDF8AF-0B26-4FFC-84C1-CC16F752CC9B}" destId="{779B0426-5BD9-4463-BFC7-990DE56A7CB3}" srcOrd="18" destOrd="0" presId="urn:microsoft.com/office/officeart/2005/8/layout/cycle6"/>
    <dgm:cxn modelId="{322AB16C-9932-43E9-A8A8-8F723490BAE5}" type="presParOf" srcId="{BDEDF8AF-0B26-4FFC-84C1-CC16F752CC9B}" destId="{D64BD3A3-1B07-4B74-B718-D3E02128DC83}" srcOrd="19" destOrd="0" presId="urn:microsoft.com/office/officeart/2005/8/layout/cycle6"/>
    <dgm:cxn modelId="{DD0B15B9-4C95-4907-9A47-75275CB747EC}" type="presParOf" srcId="{BDEDF8AF-0B26-4FFC-84C1-CC16F752CC9B}" destId="{F04E83B2-17F0-472C-A36B-96A4B317854C}" srcOrd="20" destOrd="0" presId="urn:microsoft.com/office/officeart/2005/8/layout/cycle6"/>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888172-7EBC-4DE1-A161-CDA4DB4F5B24}">
      <dsp:nvSpPr>
        <dsp:cNvPr id="0" name=""/>
        <dsp:cNvSpPr/>
      </dsp:nvSpPr>
      <dsp:spPr>
        <a:xfrm>
          <a:off x="1944223" y="144024"/>
          <a:ext cx="2541860" cy="1353526"/>
        </a:xfrm>
        <a:prstGeom prst="roundRect">
          <a:avLst/>
        </a:prstGeom>
        <a:blipFill rotWithShape="0">
          <a:blip xmlns:r="http://schemas.openxmlformats.org/officeDocument/2006/relationships" r:embed="rId1">
            <a:duotone>
              <a:schemeClr val="accent2">
                <a:hueOff val="0"/>
                <a:satOff val="0"/>
                <a:lumOff val="0"/>
                <a:alphaOff val="0"/>
                <a:shade val="40000"/>
              </a:schemeClr>
              <a:schemeClr val="accent2">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1" i="1" kern="1200" dirty="0" smtClean="0">
              <a:solidFill>
                <a:schemeClr val="bg1">
                  <a:lumMod val="95000"/>
                  <a:lumOff val="5000"/>
                </a:schemeClr>
              </a:solidFill>
              <a:latin typeface="Bookman Old Style" pitchFamily="18" charset="0"/>
            </a:rPr>
            <a:t>1.Das ist ein Mädchen. Es ist fleiβig und nett. Es ist schön und gut. Es ist hilfsbereit und freundlich. Ein Prinz sucht es. Wer ist das?</a:t>
          </a:r>
          <a:endParaRPr lang="ru-RU" sz="1200" b="1" i="1" kern="1200" dirty="0">
            <a:solidFill>
              <a:schemeClr val="bg1">
                <a:lumMod val="95000"/>
                <a:lumOff val="5000"/>
              </a:schemeClr>
            </a:solidFill>
            <a:latin typeface="Bookman Old Style" pitchFamily="18" charset="0"/>
          </a:endParaRPr>
        </a:p>
      </dsp:txBody>
      <dsp:txXfrm>
        <a:off x="1944223" y="144024"/>
        <a:ext cx="2541860" cy="1353526"/>
      </dsp:txXfrm>
    </dsp:sp>
    <dsp:sp modelId="{7CE9BCAD-6B43-4F14-BB52-31B20DBDAC18}">
      <dsp:nvSpPr>
        <dsp:cNvPr id="0" name=""/>
        <dsp:cNvSpPr/>
      </dsp:nvSpPr>
      <dsp:spPr>
        <a:xfrm>
          <a:off x="2522904" y="427118"/>
          <a:ext cx="5371061" cy="5371061"/>
        </a:xfrm>
        <a:custGeom>
          <a:avLst/>
          <a:gdLst/>
          <a:ahLst/>
          <a:cxnLst/>
          <a:rect l="0" t="0" r="0" b="0"/>
          <a:pathLst>
            <a:path>
              <a:moveTo>
                <a:pt x="1968647" y="97451"/>
              </a:moveTo>
              <a:arcTo wR="2685530" hR="2685530" stAng="15271054" swAng="713433"/>
            </a:path>
          </a:pathLst>
        </a:custGeom>
        <a:noFill/>
        <a:ln w="127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016325B-595E-4D41-8047-843EC9A05F95}">
      <dsp:nvSpPr>
        <dsp:cNvPr id="0" name=""/>
        <dsp:cNvSpPr/>
      </dsp:nvSpPr>
      <dsp:spPr>
        <a:xfrm>
          <a:off x="4752527" y="432043"/>
          <a:ext cx="2991380" cy="1185460"/>
        </a:xfrm>
        <a:prstGeom prst="roundRect">
          <a:avLst/>
        </a:prstGeom>
        <a:solidFill>
          <a:schemeClr val="accent6">
            <a:lumMod val="60000"/>
            <a:lumOff val="40000"/>
          </a:schemeClr>
        </a:solid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de-DE" sz="1200" b="1" i="1" kern="1200" dirty="0" smtClean="0">
              <a:solidFill>
                <a:schemeClr val="bg1">
                  <a:lumMod val="95000"/>
                  <a:lumOff val="5000"/>
                </a:schemeClr>
              </a:solidFill>
              <a:latin typeface="Bookman Old Style" pitchFamily="18" charset="0"/>
            </a:rPr>
            <a:t>2.Das ist ein kleines Mädchen. Das Mädchen ist hilfsbereit und nett. Es hat eine Groβmutter. Das Mädchen besucht sie oft. Es bringt der Groβmutter Pasteten. Wer ist das? </a:t>
          </a:r>
          <a:endParaRPr lang="ru-RU" sz="1200" b="1" i="1" kern="1200" dirty="0">
            <a:solidFill>
              <a:schemeClr val="bg1">
                <a:lumMod val="95000"/>
                <a:lumOff val="5000"/>
              </a:schemeClr>
            </a:solidFill>
            <a:latin typeface="Bookman Old Style" pitchFamily="18" charset="0"/>
          </a:endParaRPr>
        </a:p>
      </dsp:txBody>
      <dsp:txXfrm>
        <a:off x="4752527" y="432043"/>
        <a:ext cx="2991380" cy="1185460"/>
      </dsp:txXfrm>
    </dsp:sp>
    <dsp:sp modelId="{08A04AE8-3B37-49CE-BA88-21CC015AB797}">
      <dsp:nvSpPr>
        <dsp:cNvPr id="0" name=""/>
        <dsp:cNvSpPr/>
      </dsp:nvSpPr>
      <dsp:spPr>
        <a:xfrm>
          <a:off x="2504022" y="-3231618"/>
          <a:ext cx="5371061" cy="5371061"/>
        </a:xfrm>
        <a:custGeom>
          <a:avLst/>
          <a:gdLst/>
          <a:ahLst/>
          <a:cxnLst/>
          <a:rect l="0" t="0" r="0" b="0"/>
          <a:pathLst>
            <a:path>
              <a:moveTo>
                <a:pt x="4273700" y="4851123"/>
              </a:moveTo>
              <a:arcTo wR="2685530" hR="2685530" stAng="3224699" swAng="424294"/>
            </a:path>
          </a:pathLst>
        </a:custGeom>
        <a:noFill/>
        <a:ln w="127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36A8EBB-FA72-46F2-90FD-AD6413429D61}">
      <dsp:nvSpPr>
        <dsp:cNvPr id="0" name=""/>
        <dsp:cNvSpPr/>
      </dsp:nvSpPr>
      <dsp:spPr>
        <a:xfrm>
          <a:off x="5256596" y="1800195"/>
          <a:ext cx="3069194" cy="1196735"/>
        </a:xfrm>
        <a:prstGeom prst="roundRect">
          <a:avLst/>
        </a:prstGeom>
        <a:blipFill rotWithShape="0">
          <a:blip xmlns:r="http://schemas.openxmlformats.org/officeDocument/2006/relationships" r:embed="rId1">
            <a:duotone>
              <a:schemeClr val="accent4">
                <a:hueOff val="0"/>
                <a:satOff val="0"/>
                <a:lumOff val="0"/>
                <a:alphaOff val="0"/>
                <a:shade val="40000"/>
              </a:schemeClr>
              <a:schemeClr val="accent4">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kumimoji="0" lang="de-DE" sz="1200" b="1" i="1" u="none" strike="noStrike" kern="1200" cap="none" normalizeH="0" baseline="0" dirty="0" smtClean="0">
              <a:ln/>
              <a:solidFill>
                <a:schemeClr val="bg1">
                  <a:lumMod val="95000"/>
                  <a:lumOff val="5000"/>
                </a:schemeClr>
              </a:solidFill>
              <a:effectLst/>
              <a:latin typeface="Bookman Old Style" pitchFamily="18" charset="0"/>
              <a:ea typeface="Times New Roman" pitchFamily="18" charset="0"/>
            </a:rPr>
            <a:t>3. Das ist ein Mädchen. Dieses  Mädchen ist sehr schön. Es  wohnt mit einer Hexe. Ein Prinz will dieses  Mädchen  retten. Wer ist das? </a:t>
          </a:r>
          <a:endParaRPr lang="ru-RU" sz="1200" b="1" i="1" kern="1200" dirty="0">
            <a:solidFill>
              <a:schemeClr val="bg1">
                <a:lumMod val="95000"/>
                <a:lumOff val="5000"/>
              </a:schemeClr>
            </a:solidFill>
            <a:latin typeface="Bookman Old Style" pitchFamily="18" charset="0"/>
          </a:endParaRPr>
        </a:p>
      </dsp:txBody>
      <dsp:txXfrm>
        <a:off x="5256596" y="1800195"/>
        <a:ext cx="3069194" cy="1196735"/>
      </dsp:txXfrm>
    </dsp:sp>
    <dsp:sp modelId="{D5E0F4B7-3F84-4C1C-B24C-7711C6B985BE}">
      <dsp:nvSpPr>
        <dsp:cNvPr id="0" name=""/>
        <dsp:cNvSpPr/>
      </dsp:nvSpPr>
      <dsp:spPr>
        <a:xfrm>
          <a:off x="1548647" y="503892"/>
          <a:ext cx="5371061" cy="5371061"/>
        </a:xfrm>
        <a:custGeom>
          <a:avLst/>
          <a:gdLst/>
          <a:ahLst/>
          <a:cxnLst/>
          <a:rect l="0" t="0" r="0" b="0"/>
          <a:pathLst>
            <a:path>
              <a:moveTo>
                <a:pt x="5364428" y="2496903"/>
              </a:moveTo>
              <a:arcTo wR="2685530" hR="2685530" stAng="21358339" swAng="486483"/>
            </a:path>
          </a:pathLst>
        </a:custGeom>
        <a:noFill/>
        <a:ln w="127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2153CEFB-73AF-479E-A898-787D14A6B070}">
      <dsp:nvSpPr>
        <dsp:cNvPr id="0" name=""/>
        <dsp:cNvSpPr/>
      </dsp:nvSpPr>
      <dsp:spPr>
        <a:xfrm>
          <a:off x="5112566" y="3384378"/>
          <a:ext cx="3348608" cy="1216679"/>
        </a:xfrm>
        <a:prstGeom prst="roundRect">
          <a:avLst/>
        </a:prstGeom>
        <a:blipFill rotWithShape="0">
          <a:blip xmlns:r="http://schemas.openxmlformats.org/officeDocument/2006/relationships" r:embed="rId1">
            <a:duotone>
              <a:schemeClr val="accent5">
                <a:hueOff val="0"/>
                <a:satOff val="0"/>
                <a:lumOff val="0"/>
                <a:alphaOff val="0"/>
                <a:shade val="40000"/>
              </a:schemeClr>
              <a:schemeClr val="accent5">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kumimoji="0" lang="de-DE" sz="1200" b="1" i="1" u="none" strike="noStrike" kern="1200" cap="none" normalizeH="0" baseline="0" dirty="0" smtClean="0">
              <a:ln/>
              <a:solidFill>
                <a:schemeClr val="bg1">
                  <a:lumMod val="95000"/>
                  <a:lumOff val="5000"/>
                </a:schemeClr>
              </a:solidFill>
              <a:effectLst/>
              <a:latin typeface="Bookman Old Style" pitchFamily="18" charset="0"/>
              <a:ea typeface="Times New Roman" pitchFamily="18" charset="0"/>
            </a:rPr>
            <a:t>4. Das ist ein Tier. Es kommt aus einem Märchen. Es ist die Mutter. Sie hat sieben Kinder. Die Kinder sind klein. Die Mutter ist gut und hilfsbereit. Sie sorgt immer für ihre Kinder. Wer ist das?</a:t>
          </a:r>
          <a:endParaRPr lang="ru-RU" sz="1200" b="1" i="1" kern="1200" dirty="0">
            <a:solidFill>
              <a:schemeClr val="bg1">
                <a:lumMod val="95000"/>
                <a:lumOff val="5000"/>
              </a:schemeClr>
            </a:solidFill>
            <a:latin typeface="Bookman Old Style" pitchFamily="18" charset="0"/>
          </a:endParaRPr>
        </a:p>
      </dsp:txBody>
      <dsp:txXfrm>
        <a:off x="5112566" y="3384378"/>
        <a:ext cx="3348608" cy="1216679"/>
      </dsp:txXfrm>
    </dsp:sp>
    <dsp:sp modelId="{56531986-BC41-4B52-BB16-00ACB8757B70}">
      <dsp:nvSpPr>
        <dsp:cNvPr id="0" name=""/>
        <dsp:cNvSpPr/>
      </dsp:nvSpPr>
      <dsp:spPr>
        <a:xfrm>
          <a:off x="2418383" y="-390335"/>
          <a:ext cx="5371061" cy="5371061"/>
        </a:xfrm>
        <a:custGeom>
          <a:avLst/>
          <a:gdLst/>
          <a:ahLst/>
          <a:cxnLst/>
          <a:rect l="0" t="0" r="0" b="0"/>
          <a:pathLst>
            <a:path>
              <a:moveTo>
                <a:pt x="4057238" y="4994316"/>
              </a:moveTo>
              <a:arcTo wR="2685530" hR="2685530" stAng="3557064" swAng="718384"/>
            </a:path>
          </a:pathLst>
        </a:custGeom>
        <a:noFill/>
        <a:ln w="127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2A0459D2-0C59-4475-935C-4F2C68706016}">
      <dsp:nvSpPr>
        <dsp:cNvPr id="0" name=""/>
        <dsp:cNvSpPr/>
      </dsp:nvSpPr>
      <dsp:spPr>
        <a:xfrm>
          <a:off x="3024336" y="4824538"/>
          <a:ext cx="2937067" cy="1226090"/>
        </a:xfrm>
        <a:prstGeom prst="roundRect">
          <a:avLst/>
        </a:prstGeom>
        <a:blipFill rotWithShape="0">
          <a:blip xmlns:r="http://schemas.openxmlformats.org/officeDocument/2006/relationships" r:embed="rId1">
            <a:duotone>
              <a:schemeClr val="accent6">
                <a:hueOff val="0"/>
                <a:satOff val="0"/>
                <a:lumOff val="0"/>
                <a:alphaOff val="0"/>
                <a:shade val="40000"/>
              </a:schemeClr>
              <a:schemeClr val="accent6">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kumimoji="0" lang="de-DE" sz="1200" b="1" i="1" u="none" strike="noStrike" kern="1200" cap="none" normalizeH="0" baseline="0" dirty="0" smtClean="0">
              <a:ln/>
              <a:solidFill>
                <a:schemeClr val="bg1">
                  <a:lumMod val="95000"/>
                  <a:lumOff val="5000"/>
                </a:schemeClr>
              </a:solidFill>
              <a:effectLst/>
              <a:latin typeface="Bookman Old Style" pitchFamily="18" charset="0"/>
              <a:ea typeface="Times New Roman" pitchFamily="18" charset="0"/>
            </a:rPr>
            <a:t>5. Das sind vier Tiere. Sie kommen aus einem Märchen. Sie werden Musikanten und gehen nach Bremen. Sie sind freundlich und lustig. Wie heiβen sie?</a:t>
          </a:r>
          <a:endParaRPr lang="ru-RU" sz="1200" b="1" i="1" kern="1200" dirty="0">
            <a:solidFill>
              <a:schemeClr val="bg1">
                <a:lumMod val="95000"/>
                <a:lumOff val="5000"/>
              </a:schemeClr>
            </a:solidFill>
            <a:latin typeface="Bookman Old Style" pitchFamily="18" charset="0"/>
          </a:endParaRPr>
        </a:p>
      </dsp:txBody>
      <dsp:txXfrm>
        <a:off x="3024336" y="4824538"/>
        <a:ext cx="2937067" cy="1226090"/>
      </dsp:txXfrm>
    </dsp:sp>
    <dsp:sp modelId="{855ACBE7-B590-49D3-9835-CDFD168FE431}">
      <dsp:nvSpPr>
        <dsp:cNvPr id="0" name=""/>
        <dsp:cNvSpPr/>
      </dsp:nvSpPr>
      <dsp:spPr>
        <a:xfrm>
          <a:off x="981061" y="-351301"/>
          <a:ext cx="5371061" cy="5371061"/>
        </a:xfrm>
        <a:custGeom>
          <a:avLst/>
          <a:gdLst/>
          <a:ahLst/>
          <a:cxnLst/>
          <a:rect l="0" t="0" r="0" b="0"/>
          <a:pathLst>
            <a:path>
              <a:moveTo>
                <a:pt x="2038361" y="5291916"/>
              </a:moveTo>
              <a:arcTo wR="2685530" hR="2685530" stAng="6236676" swAng="635797"/>
            </a:path>
          </a:pathLst>
        </a:custGeom>
        <a:noFill/>
        <a:ln w="127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61BCDF20-ABEA-4FBA-AE0F-AEADD04AE8B0}">
      <dsp:nvSpPr>
        <dsp:cNvPr id="0" name=""/>
        <dsp:cNvSpPr/>
      </dsp:nvSpPr>
      <dsp:spPr>
        <a:xfrm>
          <a:off x="216030" y="3312366"/>
          <a:ext cx="3811117" cy="1462684"/>
        </a:xfrm>
        <a:prstGeom prst="roundRect">
          <a:avLst/>
        </a:prstGeom>
        <a:solidFill>
          <a:schemeClr val="accent4">
            <a:lumMod val="75000"/>
          </a:schemeClr>
        </a:solid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kumimoji="0" lang="de-DE" sz="1200" b="1" i="1" u="none" strike="noStrike" kern="1200" cap="none" normalizeH="0" baseline="0" dirty="0" smtClean="0">
              <a:ln/>
              <a:solidFill>
                <a:schemeClr val="bg1">
                  <a:lumMod val="95000"/>
                  <a:lumOff val="5000"/>
                </a:schemeClr>
              </a:solidFill>
              <a:effectLst/>
              <a:latin typeface="Bookman Old Style" pitchFamily="18" charset="0"/>
              <a:ea typeface="Times New Roman" pitchFamily="18" charset="0"/>
            </a:rPr>
            <a:t>6. Das ist ein Mädchen. Sie kommt aus einem Märchen. Die Mutter und der Vater sagen: „Sie ist klug.“ Hans will sie heiraten. Aber es wird bald klar: das Mädchen ist nicht so klug. Wer ist das?</a:t>
          </a:r>
          <a:endParaRPr lang="ru-RU" sz="1200" b="1" i="1" kern="1200" dirty="0">
            <a:solidFill>
              <a:schemeClr val="bg1">
                <a:lumMod val="95000"/>
                <a:lumOff val="5000"/>
              </a:schemeClr>
            </a:solidFill>
            <a:latin typeface="Bookman Old Style" pitchFamily="18" charset="0"/>
          </a:endParaRPr>
        </a:p>
      </dsp:txBody>
      <dsp:txXfrm>
        <a:off x="216030" y="3312366"/>
        <a:ext cx="3811117" cy="1462684"/>
      </dsp:txXfrm>
    </dsp:sp>
    <dsp:sp modelId="{3949B42E-4F54-440B-88F3-725ED9B51580}">
      <dsp:nvSpPr>
        <dsp:cNvPr id="0" name=""/>
        <dsp:cNvSpPr/>
      </dsp:nvSpPr>
      <dsp:spPr>
        <a:xfrm>
          <a:off x="-294058" y="-2025704"/>
          <a:ext cx="5371061" cy="5371061"/>
        </a:xfrm>
        <a:custGeom>
          <a:avLst/>
          <a:gdLst/>
          <a:ahLst/>
          <a:cxnLst/>
          <a:rect l="0" t="0" r="0" b="0"/>
          <a:pathLst>
            <a:path>
              <a:moveTo>
                <a:pt x="2260005" y="5337134"/>
              </a:moveTo>
              <a:arcTo wR="2685530" hR="2685530" stAng="5947020" swAng="747957"/>
            </a:path>
          </a:pathLst>
        </a:custGeom>
        <a:noFill/>
        <a:ln w="12700"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79B0426-5BD9-4463-BFC7-990DE56A7CB3}">
      <dsp:nvSpPr>
        <dsp:cNvPr id="0" name=""/>
        <dsp:cNvSpPr/>
      </dsp:nvSpPr>
      <dsp:spPr>
        <a:xfrm>
          <a:off x="0" y="1656184"/>
          <a:ext cx="3001516" cy="1498684"/>
        </a:xfrm>
        <a:prstGeom prst="roundRect">
          <a:avLst/>
        </a:prstGeom>
        <a:blipFill rotWithShape="0">
          <a:blip xmlns:r="http://schemas.openxmlformats.org/officeDocument/2006/relationships" r:embed="rId1">
            <a:duotone>
              <a:schemeClr val="accent3">
                <a:hueOff val="0"/>
                <a:satOff val="0"/>
                <a:lumOff val="0"/>
                <a:alphaOff val="0"/>
                <a:shade val="40000"/>
              </a:schemeClr>
              <a:schemeClr val="accent3">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kumimoji="0" lang="de-DE" sz="1200" b="1" i="1" u="none" strike="noStrike" kern="1200" cap="none" normalizeH="0" baseline="0" dirty="0" smtClean="0">
              <a:ln/>
              <a:solidFill>
                <a:schemeClr val="bg1">
                  <a:lumMod val="95000"/>
                  <a:lumOff val="5000"/>
                </a:schemeClr>
              </a:solidFill>
              <a:effectLst/>
              <a:latin typeface="Bookman Old Style" pitchFamily="18" charset="0"/>
              <a:ea typeface="Times New Roman" pitchFamily="18" charset="0"/>
            </a:rPr>
            <a:t>7. Das ist ein Mädchen. Es kommt aus einem Märchen. Es ist gut und hilfsbereit. Es gibt der Groβmutter  Beeren und bekommt ein Töpfchen als Geschenk. Das Töpfchen kann Brei kochen... Wie heiβt das Märchen?</a:t>
          </a:r>
          <a:endParaRPr lang="ru-RU" sz="1200" b="1" i="1" kern="1200" dirty="0">
            <a:solidFill>
              <a:schemeClr val="bg1">
                <a:lumMod val="95000"/>
                <a:lumOff val="5000"/>
              </a:schemeClr>
            </a:solidFill>
            <a:latin typeface="Bookman Old Style" pitchFamily="18" charset="0"/>
          </a:endParaRPr>
        </a:p>
      </dsp:txBody>
      <dsp:txXfrm>
        <a:off x="0" y="1656184"/>
        <a:ext cx="3001516" cy="1498684"/>
      </dsp:txXfrm>
    </dsp:sp>
    <dsp:sp modelId="{F04E83B2-17F0-472C-A36B-96A4B317854C}">
      <dsp:nvSpPr>
        <dsp:cNvPr id="0" name=""/>
        <dsp:cNvSpPr/>
      </dsp:nvSpPr>
      <dsp:spPr>
        <a:xfrm>
          <a:off x="133177" y="1460891"/>
          <a:ext cx="5371061" cy="5371061"/>
        </a:xfrm>
        <a:custGeom>
          <a:avLst/>
          <a:gdLst/>
          <a:ahLst/>
          <a:cxnLst/>
          <a:rect l="0" t="0" r="0" b="0"/>
          <a:pathLst>
            <a:path>
              <a:moveTo>
                <a:pt x="1685576" y="193108"/>
              </a:moveTo>
              <a:arcTo wR="2685530" hR="2685530" stAng="14888368" swAng="735476"/>
            </a:path>
          </a:pathLst>
        </a:custGeom>
        <a:noFill/>
        <a:ln w="127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05F1A9B-98CB-47E9-9B9B-D8608482E5D4}" type="datetimeFigureOut">
              <a:rPr lang="ru-RU" smtClean="0"/>
              <a:pPr/>
              <a:t>17.02.2011</a:t>
            </a:fld>
            <a:endParaRPr lang="ru-RU"/>
          </a:p>
        </p:txBody>
      </p:sp>
      <p:sp>
        <p:nvSpPr>
          <p:cNvPr id="16" name="Номер слайда 15"/>
          <p:cNvSpPr>
            <a:spLocks noGrp="1"/>
          </p:cNvSpPr>
          <p:nvPr>
            <p:ph type="sldNum" sz="quarter" idx="11"/>
          </p:nvPr>
        </p:nvSpPr>
        <p:spPr/>
        <p:txBody>
          <a:bodyPr/>
          <a:lstStyle/>
          <a:p>
            <a:fld id="{C15E44FB-990E-448B-8105-E3047CF72CD0}"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05F1A9B-98CB-47E9-9B9B-D8608482E5D4}" type="datetimeFigureOut">
              <a:rPr lang="ru-RU" smtClean="0"/>
              <a:pPr/>
              <a:t>17.02.2011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5E44FB-990E-448B-8105-E3047CF72CD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05F1A9B-98CB-47E9-9B9B-D8608482E5D4}" type="datetimeFigureOut">
              <a:rPr lang="ru-RU" smtClean="0"/>
              <a:pPr/>
              <a:t>17.02.2011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5E44FB-990E-448B-8105-E3047CF72CD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05F1A9B-98CB-47E9-9B9B-D8608482E5D4}" type="datetimeFigureOut">
              <a:rPr lang="ru-RU" smtClean="0"/>
              <a:pPr/>
              <a:t>17.02.2011</a:t>
            </a:fld>
            <a:endParaRPr lang="ru-RU"/>
          </a:p>
        </p:txBody>
      </p:sp>
      <p:sp>
        <p:nvSpPr>
          <p:cNvPr id="15" name="Номер слайда 14"/>
          <p:cNvSpPr>
            <a:spLocks noGrp="1"/>
          </p:cNvSpPr>
          <p:nvPr>
            <p:ph type="sldNum" sz="quarter" idx="15"/>
          </p:nvPr>
        </p:nvSpPr>
        <p:spPr/>
        <p:txBody>
          <a:bodyPr/>
          <a:lstStyle>
            <a:lvl1pPr algn="ctr">
              <a:defRPr/>
            </a:lvl1pPr>
          </a:lstStyle>
          <a:p>
            <a:fld id="{C15E44FB-990E-448B-8105-E3047CF72CD0}"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05F1A9B-98CB-47E9-9B9B-D8608482E5D4}" type="datetimeFigureOut">
              <a:rPr lang="ru-RU" smtClean="0"/>
              <a:pPr/>
              <a:t>17.02.2011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5E44FB-990E-448B-8105-E3047CF72CD0}"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05F1A9B-98CB-47E9-9B9B-D8608482E5D4}" type="datetimeFigureOut">
              <a:rPr lang="ru-RU" smtClean="0"/>
              <a:pPr/>
              <a:t>17.02.2011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5E44FB-990E-448B-8105-E3047CF72CD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C15E44FB-990E-448B-8105-E3047CF72CD0}"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05F1A9B-98CB-47E9-9B9B-D8608482E5D4}" type="datetimeFigureOut">
              <a:rPr lang="ru-RU" smtClean="0"/>
              <a:pPr/>
              <a:t>17.02.2011</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05F1A9B-98CB-47E9-9B9B-D8608482E5D4}" type="datetimeFigureOut">
              <a:rPr lang="ru-RU" smtClean="0"/>
              <a:pPr/>
              <a:t>17.02.2011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15E44FB-990E-448B-8105-E3047CF72CD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05F1A9B-98CB-47E9-9B9B-D8608482E5D4}" type="datetimeFigureOut">
              <a:rPr lang="ru-RU" smtClean="0"/>
              <a:pPr/>
              <a:t>17.02.2011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15E44FB-990E-448B-8105-E3047CF72CD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05F1A9B-98CB-47E9-9B9B-D8608482E5D4}" type="datetimeFigureOut">
              <a:rPr lang="ru-RU" smtClean="0"/>
              <a:pPr/>
              <a:t>17.02.2011</a:t>
            </a:fld>
            <a:endParaRPr lang="ru-RU"/>
          </a:p>
        </p:txBody>
      </p:sp>
      <p:sp>
        <p:nvSpPr>
          <p:cNvPr id="9" name="Номер слайда 8"/>
          <p:cNvSpPr>
            <a:spLocks noGrp="1"/>
          </p:cNvSpPr>
          <p:nvPr>
            <p:ph type="sldNum" sz="quarter" idx="15"/>
          </p:nvPr>
        </p:nvSpPr>
        <p:spPr/>
        <p:txBody>
          <a:bodyPr/>
          <a:lstStyle/>
          <a:p>
            <a:fld id="{C15E44FB-990E-448B-8105-E3047CF72CD0}"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05F1A9B-98CB-47E9-9B9B-D8608482E5D4}" type="datetimeFigureOut">
              <a:rPr lang="ru-RU" smtClean="0"/>
              <a:pPr/>
              <a:t>17.02.2011</a:t>
            </a:fld>
            <a:endParaRPr lang="ru-RU"/>
          </a:p>
        </p:txBody>
      </p:sp>
      <p:sp>
        <p:nvSpPr>
          <p:cNvPr id="9" name="Номер слайда 8"/>
          <p:cNvSpPr>
            <a:spLocks noGrp="1"/>
          </p:cNvSpPr>
          <p:nvPr>
            <p:ph type="sldNum" sz="quarter" idx="11"/>
          </p:nvPr>
        </p:nvSpPr>
        <p:spPr/>
        <p:txBody>
          <a:bodyPr/>
          <a:lstStyle/>
          <a:p>
            <a:fld id="{C15E44FB-990E-448B-8105-E3047CF72CD0}"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05F1A9B-98CB-47E9-9B9B-D8608482E5D4}" type="datetimeFigureOut">
              <a:rPr lang="ru-RU" smtClean="0"/>
              <a:pPr/>
              <a:t>17.02.2011</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15E44FB-990E-448B-8105-E3047CF72CD0}"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gif"/><Relationship Id="rId1" Type="http://schemas.openxmlformats.org/officeDocument/2006/relationships/slideLayout" Target="../slideLayouts/slideLayout7.xml"/><Relationship Id="rId5" Type="http://schemas.openxmlformats.org/officeDocument/2006/relationships/image" Target="../media/image6.wmf"/><Relationship Id="rId4" Type="http://schemas.openxmlformats.org/officeDocument/2006/relationships/image" Target="../media/image5.wmf"/></Relationships>
</file>

<file path=ppt/slides/_rels/slide2.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diagramLayout" Target="../diagrams/layout1.xml"/><Relationship Id="rId7" Type="http://schemas.openxmlformats.org/officeDocument/2006/relationships/image" Target="../media/image7.gif"/><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10.gif"/><Relationship Id="rId4" Type="http://schemas.openxmlformats.org/officeDocument/2006/relationships/diagramQuickStyle" Target="../diagrams/quickStyle1.xml"/><Relationship Id="rId9" Type="http://schemas.openxmlformats.org/officeDocument/2006/relationships/image" Target="../media/image9.gif"/></Relationships>
</file>

<file path=ppt/slides/_rels/slide3.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12" Type="http://schemas.openxmlformats.org/officeDocument/2006/relationships/image" Target="../media/image21.gif"/><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11" Type="http://schemas.openxmlformats.org/officeDocument/2006/relationships/image" Target="../media/image20.gif"/><Relationship Id="rId5" Type="http://schemas.openxmlformats.org/officeDocument/2006/relationships/image" Target="../media/image14.jpeg"/><Relationship Id="rId10" Type="http://schemas.openxmlformats.org/officeDocument/2006/relationships/image" Target="../media/image19.gif"/><Relationship Id="rId4" Type="http://schemas.openxmlformats.org/officeDocument/2006/relationships/image" Target="../media/image13.jpeg"/><Relationship Id="rId9" Type="http://schemas.openxmlformats.org/officeDocument/2006/relationships/image" Target="../media/image1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9672" y="1196752"/>
            <a:ext cx="6624736" cy="1200329"/>
          </a:xfrm>
          <a:prstGeom prst="rect">
            <a:avLst/>
          </a:prstGeom>
        </p:spPr>
        <p:txBody>
          <a:bodyPr wrap="square">
            <a:spAutoFit/>
          </a:bodyPr>
          <a:lstStyle/>
          <a:p>
            <a:pPr algn="ctr"/>
            <a:r>
              <a:rPr lang="de-DE" sz="3600" i="1" dirty="0" smtClean="0">
                <a:solidFill>
                  <a:srgbClr val="C00000"/>
                </a:solidFill>
                <a:latin typeface="Bookman Old Style" pitchFamily="18" charset="0"/>
              </a:rPr>
              <a:t>Ratet! Unsere Bilder helfen </a:t>
            </a:r>
          </a:p>
          <a:p>
            <a:pPr algn="ctr"/>
            <a:r>
              <a:rPr lang="de-DE" sz="3600" i="1" dirty="0" smtClean="0">
                <a:solidFill>
                  <a:srgbClr val="C00000"/>
                </a:solidFill>
                <a:latin typeface="Bookman Old Style" pitchFamily="18" charset="0"/>
              </a:rPr>
              <a:t>euch das zu machen!</a:t>
            </a:r>
            <a:endParaRPr lang="ru-RU" sz="3600" i="1" dirty="0">
              <a:solidFill>
                <a:srgbClr val="C00000"/>
              </a:solidFill>
              <a:latin typeface="Bookman Old Style" pitchFamily="18" charset="0"/>
            </a:endParaRPr>
          </a:p>
        </p:txBody>
      </p:sp>
      <p:sp>
        <p:nvSpPr>
          <p:cNvPr id="3" name="Прямоугольник 2"/>
          <p:cNvSpPr/>
          <p:nvPr/>
        </p:nvSpPr>
        <p:spPr>
          <a:xfrm>
            <a:off x="827584" y="3645024"/>
            <a:ext cx="5760640" cy="1077218"/>
          </a:xfrm>
          <a:prstGeom prst="rect">
            <a:avLst/>
          </a:prstGeom>
        </p:spPr>
        <p:txBody>
          <a:bodyPr wrap="square">
            <a:spAutoFit/>
          </a:bodyPr>
          <a:lstStyle/>
          <a:p>
            <a:pPr algn="ctr"/>
            <a:r>
              <a:rPr lang="de-DE" sz="3200" i="1" dirty="0" smtClean="0">
                <a:solidFill>
                  <a:schemeClr val="tx1">
                    <a:lumMod val="10000"/>
                  </a:schemeClr>
                </a:solidFill>
                <a:latin typeface="Bookman Old Style" pitchFamily="18" charset="0"/>
              </a:rPr>
              <a:t>Wir haben diese Bildchen </a:t>
            </a:r>
            <a:r>
              <a:rPr lang="de-DE" sz="3200" i="1" dirty="0" smtClean="0">
                <a:solidFill>
                  <a:srgbClr val="C00000"/>
                </a:solidFill>
                <a:latin typeface="Bookman Old Style" pitchFamily="18" charset="0"/>
              </a:rPr>
              <a:t>selbst</a:t>
            </a:r>
            <a:r>
              <a:rPr lang="de-DE" sz="3200" i="1" dirty="0" smtClean="0">
                <a:solidFill>
                  <a:schemeClr val="tx1">
                    <a:lumMod val="10000"/>
                  </a:schemeClr>
                </a:solidFill>
                <a:latin typeface="Bookman Old Style" pitchFamily="18" charset="0"/>
              </a:rPr>
              <a:t> gemalt!</a:t>
            </a:r>
            <a:endParaRPr lang="ru-RU" sz="3200" i="1" dirty="0">
              <a:solidFill>
                <a:schemeClr val="tx1">
                  <a:lumMod val="10000"/>
                </a:schemeClr>
              </a:solidFill>
              <a:latin typeface="Bookman Old Style" pitchFamily="18" charset="0"/>
            </a:endParaRPr>
          </a:p>
        </p:txBody>
      </p:sp>
      <p:pic>
        <p:nvPicPr>
          <p:cNvPr id="4101" name="Picture 5" descr="C:\Program Files\Microsoft Office\MEDIA\OFFICE12\Lines\BD21313_.gif"/>
          <p:cNvPicPr>
            <a:picLocks noChangeAspect="1" noChangeArrowheads="1"/>
          </p:cNvPicPr>
          <p:nvPr/>
        </p:nvPicPr>
        <p:blipFill>
          <a:blip r:embed="rId2" cstate="print"/>
          <a:srcRect/>
          <a:stretch>
            <a:fillRect/>
          </a:stretch>
        </p:blipFill>
        <p:spPr bwMode="auto">
          <a:xfrm>
            <a:off x="2339752" y="764704"/>
            <a:ext cx="4686300" cy="180975"/>
          </a:xfrm>
          <a:prstGeom prst="rect">
            <a:avLst/>
          </a:prstGeom>
          <a:noFill/>
        </p:spPr>
      </p:pic>
      <p:pic>
        <p:nvPicPr>
          <p:cNvPr id="8" name="Рисунок 7" descr="MC900426382.WMF"/>
          <p:cNvPicPr>
            <a:picLocks noChangeAspect="1"/>
          </p:cNvPicPr>
          <p:nvPr/>
        </p:nvPicPr>
        <p:blipFill>
          <a:blip r:embed="rId3" cstate="print"/>
          <a:stretch>
            <a:fillRect/>
          </a:stretch>
        </p:blipFill>
        <p:spPr>
          <a:xfrm>
            <a:off x="683568" y="1844824"/>
            <a:ext cx="1828800" cy="1741018"/>
          </a:xfrm>
          <a:prstGeom prst="rect">
            <a:avLst/>
          </a:prstGeom>
        </p:spPr>
      </p:pic>
      <p:pic>
        <p:nvPicPr>
          <p:cNvPr id="9" name="Рисунок 8" descr="MC900415614.WMF"/>
          <p:cNvPicPr>
            <a:picLocks noChangeAspect="1"/>
          </p:cNvPicPr>
          <p:nvPr/>
        </p:nvPicPr>
        <p:blipFill>
          <a:blip r:embed="rId4" cstate="print"/>
          <a:stretch>
            <a:fillRect/>
          </a:stretch>
        </p:blipFill>
        <p:spPr>
          <a:xfrm>
            <a:off x="6516216" y="3501008"/>
            <a:ext cx="2430606" cy="2952328"/>
          </a:xfrm>
          <a:prstGeom prst="rect">
            <a:avLst/>
          </a:prstGeom>
        </p:spPr>
      </p:pic>
      <p:pic>
        <p:nvPicPr>
          <p:cNvPr id="10" name="Рисунок 9" descr="MC900415610.WMF"/>
          <p:cNvPicPr>
            <a:picLocks noChangeAspect="1"/>
          </p:cNvPicPr>
          <p:nvPr/>
        </p:nvPicPr>
        <p:blipFill>
          <a:blip r:embed="rId5" cstate="print"/>
          <a:stretch>
            <a:fillRect/>
          </a:stretch>
        </p:blipFill>
        <p:spPr>
          <a:xfrm>
            <a:off x="323528" y="4509120"/>
            <a:ext cx="2016224" cy="196569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Схема 10"/>
          <p:cNvGraphicFramePr/>
          <p:nvPr/>
        </p:nvGraphicFramePr>
        <p:xfrm>
          <a:off x="323528" y="332656"/>
          <a:ext cx="8496944"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Рисунок 5" descr="MM900213511.GIF"/>
          <p:cNvPicPr>
            <a:picLocks noChangeAspect="1"/>
          </p:cNvPicPr>
          <p:nvPr/>
        </p:nvPicPr>
        <p:blipFill>
          <a:blip r:embed="rId7" cstate="print"/>
          <a:stretch>
            <a:fillRect/>
          </a:stretch>
        </p:blipFill>
        <p:spPr>
          <a:xfrm>
            <a:off x="4211960" y="1988840"/>
            <a:ext cx="1080120" cy="1750068"/>
          </a:xfrm>
          <a:prstGeom prst="rect">
            <a:avLst/>
          </a:prstGeom>
        </p:spPr>
      </p:pic>
      <p:pic>
        <p:nvPicPr>
          <p:cNvPr id="7" name="Рисунок 6" descr="MM900046621.GIF"/>
          <p:cNvPicPr>
            <a:picLocks noChangeAspect="1"/>
          </p:cNvPicPr>
          <p:nvPr/>
        </p:nvPicPr>
        <p:blipFill>
          <a:blip r:embed="rId8" cstate="print"/>
          <a:stretch>
            <a:fillRect/>
          </a:stretch>
        </p:blipFill>
        <p:spPr>
          <a:xfrm>
            <a:off x="6732240" y="5157192"/>
            <a:ext cx="1895475" cy="1009650"/>
          </a:xfrm>
          <a:prstGeom prst="rect">
            <a:avLst/>
          </a:prstGeom>
        </p:spPr>
      </p:pic>
      <p:pic>
        <p:nvPicPr>
          <p:cNvPr id="8" name="Рисунок 7" descr="MM900046626.GIF"/>
          <p:cNvPicPr>
            <a:picLocks noChangeAspect="1"/>
          </p:cNvPicPr>
          <p:nvPr/>
        </p:nvPicPr>
        <p:blipFill>
          <a:blip r:embed="rId9" cstate="print"/>
          <a:stretch>
            <a:fillRect/>
          </a:stretch>
        </p:blipFill>
        <p:spPr>
          <a:xfrm>
            <a:off x="827584" y="5157192"/>
            <a:ext cx="1695450" cy="1266825"/>
          </a:xfrm>
          <a:prstGeom prst="rect">
            <a:avLst/>
          </a:prstGeom>
        </p:spPr>
      </p:pic>
      <p:pic>
        <p:nvPicPr>
          <p:cNvPr id="9" name="Рисунок 8" descr="MM900046633.GIF"/>
          <p:cNvPicPr>
            <a:picLocks noChangeAspect="1"/>
          </p:cNvPicPr>
          <p:nvPr/>
        </p:nvPicPr>
        <p:blipFill>
          <a:blip r:embed="rId10" cstate="print"/>
          <a:stretch>
            <a:fillRect/>
          </a:stretch>
        </p:blipFill>
        <p:spPr>
          <a:xfrm>
            <a:off x="323528" y="908720"/>
            <a:ext cx="1838325" cy="8286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DSC00207.JPG"/>
          <p:cNvPicPr>
            <a:picLocks noChangeAspect="1"/>
          </p:cNvPicPr>
          <p:nvPr/>
        </p:nvPicPr>
        <p:blipFill>
          <a:blip r:embed="rId2" cstate="print"/>
          <a:stretch>
            <a:fillRect/>
          </a:stretch>
        </p:blipFill>
        <p:spPr>
          <a:xfrm>
            <a:off x="467544" y="908720"/>
            <a:ext cx="1845505" cy="2232248"/>
          </a:xfrm>
          <a:prstGeom prst="rect">
            <a:avLst/>
          </a:prstGeom>
        </p:spPr>
        <p:style>
          <a:lnRef idx="0">
            <a:schemeClr val="accent4"/>
          </a:lnRef>
          <a:fillRef idx="3">
            <a:schemeClr val="accent4"/>
          </a:fillRef>
          <a:effectRef idx="3">
            <a:schemeClr val="accent4"/>
          </a:effectRef>
          <a:fontRef idx="minor">
            <a:schemeClr val="lt1"/>
          </a:fontRef>
        </p:style>
      </p:pic>
      <p:pic>
        <p:nvPicPr>
          <p:cNvPr id="5" name="Рисунок 4" descr="DSC00208.JPG"/>
          <p:cNvPicPr>
            <a:picLocks noChangeAspect="1"/>
          </p:cNvPicPr>
          <p:nvPr/>
        </p:nvPicPr>
        <p:blipFill>
          <a:blip r:embed="rId3" cstate="print"/>
          <a:stretch>
            <a:fillRect/>
          </a:stretch>
        </p:blipFill>
        <p:spPr>
          <a:xfrm>
            <a:off x="2627784" y="260648"/>
            <a:ext cx="1757071" cy="2304256"/>
          </a:xfrm>
          <a:prstGeom prst="rect">
            <a:avLst/>
          </a:prstGeom>
        </p:spPr>
        <p:style>
          <a:lnRef idx="0">
            <a:schemeClr val="accent6"/>
          </a:lnRef>
          <a:fillRef idx="3">
            <a:schemeClr val="accent6"/>
          </a:fillRef>
          <a:effectRef idx="3">
            <a:schemeClr val="accent6"/>
          </a:effectRef>
          <a:fontRef idx="minor">
            <a:schemeClr val="lt1"/>
          </a:fontRef>
        </p:style>
      </p:pic>
      <p:pic>
        <p:nvPicPr>
          <p:cNvPr id="6" name="Рисунок 5" descr="DSC00209.JPG"/>
          <p:cNvPicPr>
            <a:picLocks noChangeAspect="1"/>
          </p:cNvPicPr>
          <p:nvPr/>
        </p:nvPicPr>
        <p:blipFill>
          <a:blip r:embed="rId4" cstate="print"/>
          <a:stretch>
            <a:fillRect/>
          </a:stretch>
        </p:blipFill>
        <p:spPr>
          <a:xfrm>
            <a:off x="4644008" y="980728"/>
            <a:ext cx="1800200" cy="2219840"/>
          </a:xfrm>
          <a:prstGeom prst="rect">
            <a:avLst/>
          </a:prstGeom>
        </p:spPr>
        <p:style>
          <a:lnRef idx="0">
            <a:schemeClr val="accent3"/>
          </a:lnRef>
          <a:fillRef idx="3">
            <a:schemeClr val="accent3"/>
          </a:fillRef>
          <a:effectRef idx="3">
            <a:schemeClr val="accent3"/>
          </a:effectRef>
          <a:fontRef idx="minor">
            <a:schemeClr val="lt1"/>
          </a:fontRef>
        </p:style>
      </p:pic>
      <p:pic>
        <p:nvPicPr>
          <p:cNvPr id="7" name="Рисунок 6" descr="DSC00210.JPG"/>
          <p:cNvPicPr>
            <a:picLocks noChangeAspect="1"/>
          </p:cNvPicPr>
          <p:nvPr/>
        </p:nvPicPr>
        <p:blipFill>
          <a:blip r:embed="rId5" cstate="print"/>
          <a:stretch>
            <a:fillRect/>
          </a:stretch>
        </p:blipFill>
        <p:spPr>
          <a:xfrm>
            <a:off x="683568" y="3429000"/>
            <a:ext cx="1944216" cy="2405886"/>
          </a:xfrm>
          <a:prstGeom prst="rect">
            <a:avLst/>
          </a:prstGeom>
        </p:spPr>
        <p:style>
          <a:lnRef idx="0">
            <a:schemeClr val="accent2"/>
          </a:lnRef>
          <a:fillRef idx="3">
            <a:schemeClr val="accent2"/>
          </a:fillRef>
          <a:effectRef idx="3">
            <a:schemeClr val="accent2"/>
          </a:effectRef>
          <a:fontRef idx="minor">
            <a:schemeClr val="lt1"/>
          </a:fontRef>
        </p:style>
      </p:pic>
      <p:pic>
        <p:nvPicPr>
          <p:cNvPr id="8" name="Рисунок 7" descr="DSC00211.JPG"/>
          <p:cNvPicPr>
            <a:picLocks noChangeAspect="1"/>
          </p:cNvPicPr>
          <p:nvPr/>
        </p:nvPicPr>
        <p:blipFill>
          <a:blip r:embed="rId6" cstate="print"/>
          <a:stretch>
            <a:fillRect/>
          </a:stretch>
        </p:blipFill>
        <p:spPr>
          <a:xfrm>
            <a:off x="3635896" y="3429000"/>
            <a:ext cx="1913518" cy="2376264"/>
          </a:xfrm>
          <a:prstGeom prst="rect">
            <a:avLst/>
          </a:prstGeom>
        </p:spPr>
        <p:style>
          <a:lnRef idx="0">
            <a:schemeClr val="accent6"/>
          </a:lnRef>
          <a:fillRef idx="3">
            <a:schemeClr val="accent6"/>
          </a:fillRef>
          <a:effectRef idx="3">
            <a:schemeClr val="accent6"/>
          </a:effectRef>
          <a:fontRef idx="minor">
            <a:schemeClr val="lt1"/>
          </a:fontRef>
        </p:style>
      </p:pic>
      <p:pic>
        <p:nvPicPr>
          <p:cNvPr id="9" name="Рисунок 8" descr="DSC00212.JPG"/>
          <p:cNvPicPr>
            <a:picLocks noChangeAspect="1"/>
          </p:cNvPicPr>
          <p:nvPr/>
        </p:nvPicPr>
        <p:blipFill>
          <a:blip r:embed="rId7" cstate="print"/>
          <a:stretch>
            <a:fillRect/>
          </a:stretch>
        </p:blipFill>
        <p:spPr>
          <a:xfrm>
            <a:off x="6876256" y="332656"/>
            <a:ext cx="1800200" cy="2277672"/>
          </a:xfrm>
          <a:prstGeom prst="rect">
            <a:avLst/>
          </a:prstGeom>
        </p:spPr>
        <p:style>
          <a:lnRef idx="0">
            <a:schemeClr val="accent4"/>
          </a:lnRef>
          <a:fillRef idx="3">
            <a:schemeClr val="accent4"/>
          </a:fillRef>
          <a:effectRef idx="3">
            <a:schemeClr val="accent4"/>
          </a:effectRef>
          <a:fontRef idx="minor">
            <a:schemeClr val="lt1"/>
          </a:fontRef>
        </p:style>
      </p:pic>
      <p:pic>
        <p:nvPicPr>
          <p:cNvPr id="10" name="Рисунок 9" descr="DSC00213.JPG"/>
          <p:cNvPicPr>
            <a:picLocks noChangeAspect="1"/>
          </p:cNvPicPr>
          <p:nvPr/>
        </p:nvPicPr>
        <p:blipFill>
          <a:blip r:embed="rId8" cstate="print"/>
          <a:stretch>
            <a:fillRect/>
          </a:stretch>
        </p:blipFill>
        <p:spPr>
          <a:xfrm>
            <a:off x="6516216" y="3356992"/>
            <a:ext cx="2016224" cy="2395902"/>
          </a:xfrm>
          <a:prstGeom prst="rect">
            <a:avLst/>
          </a:prstGeom>
        </p:spPr>
        <p:style>
          <a:lnRef idx="0">
            <a:schemeClr val="accent5"/>
          </a:lnRef>
          <a:fillRef idx="3">
            <a:schemeClr val="accent5"/>
          </a:fillRef>
          <a:effectRef idx="3">
            <a:schemeClr val="accent5"/>
          </a:effectRef>
          <a:fontRef idx="minor">
            <a:schemeClr val="lt1"/>
          </a:fontRef>
        </p:style>
      </p:pic>
      <p:pic>
        <p:nvPicPr>
          <p:cNvPr id="11" name="Рисунок 10" descr="MM900236249.GIF"/>
          <p:cNvPicPr>
            <a:picLocks noChangeAspect="1"/>
          </p:cNvPicPr>
          <p:nvPr/>
        </p:nvPicPr>
        <p:blipFill>
          <a:blip r:embed="rId9" cstate="print"/>
          <a:stretch>
            <a:fillRect/>
          </a:stretch>
        </p:blipFill>
        <p:spPr>
          <a:xfrm>
            <a:off x="2771800" y="2708920"/>
            <a:ext cx="1124027" cy="576064"/>
          </a:xfrm>
          <a:prstGeom prst="rect">
            <a:avLst/>
          </a:prstGeom>
        </p:spPr>
      </p:pic>
      <p:pic>
        <p:nvPicPr>
          <p:cNvPr id="12" name="Рисунок 11" descr="MM900041116.GIF"/>
          <p:cNvPicPr>
            <a:picLocks noChangeAspect="1"/>
          </p:cNvPicPr>
          <p:nvPr/>
        </p:nvPicPr>
        <p:blipFill>
          <a:blip r:embed="rId10" cstate="print"/>
          <a:stretch>
            <a:fillRect/>
          </a:stretch>
        </p:blipFill>
        <p:spPr>
          <a:xfrm>
            <a:off x="5580112" y="5445224"/>
            <a:ext cx="1465206" cy="1152128"/>
          </a:xfrm>
          <a:prstGeom prst="rect">
            <a:avLst/>
          </a:prstGeom>
        </p:spPr>
      </p:pic>
      <p:pic>
        <p:nvPicPr>
          <p:cNvPr id="13" name="Рисунок 12" descr="MM900236412.GIF"/>
          <p:cNvPicPr>
            <a:picLocks noChangeAspect="1"/>
          </p:cNvPicPr>
          <p:nvPr/>
        </p:nvPicPr>
        <p:blipFill>
          <a:blip r:embed="rId11" cstate="print"/>
          <a:stretch>
            <a:fillRect/>
          </a:stretch>
        </p:blipFill>
        <p:spPr>
          <a:xfrm>
            <a:off x="2555776" y="5877272"/>
            <a:ext cx="1080120" cy="596638"/>
          </a:xfrm>
          <a:prstGeom prst="rect">
            <a:avLst/>
          </a:prstGeom>
        </p:spPr>
      </p:pic>
      <p:pic>
        <p:nvPicPr>
          <p:cNvPr id="14" name="Рисунок 13" descr="MM900236359.GIF"/>
          <p:cNvPicPr>
            <a:picLocks noChangeAspect="1"/>
          </p:cNvPicPr>
          <p:nvPr/>
        </p:nvPicPr>
        <p:blipFill>
          <a:blip r:embed="rId12" cstate="print"/>
          <a:stretch>
            <a:fillRect/>
          </a:stretch>
        </p:blipFill>
        <p:spPr>
          <a:xfrm>
            <a:off x="2843808" y="4221088"/>
            <a:ext cx="576064" cy="99321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2">
      <a:dk1>
        <a:sysClr val="windowText" lastClr="000000"/>
      </a:dk1>
      <a:lt1>
        <a:srgbClr val="FADAB5"/>
      </a:lt1>
      <a:dk2>
        <a:srgbClr val="9EB060"/>
      </a:dk2>
      <a:lt2>
        <a:srgbClr val="FEFAC9"/>
      </a:lt2>
      <a:accent1>
        <a:srgbClr val="CEC87C"/>
      </a:accent1>
      <a:accent2>
        <a:srgbClr val="F0D67E"/>
      </a:accent2>
      <a:accent3>
        <a:srgbClr val="B79214"/>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173</TotalTime>
  <Words>279</Words>
  <Application>Microsoft Office PowerPoint</Application>
  <PresentationFormat>Экран (4:3)</PresentationFormat>
  <Paragraphs>10</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Бумажная</vt:lpstr>
      <vt:lpstr>Слайд 1</vt:lpstr>
      <vt:lpstr>Слайд 2</vt:lpstr>
      <vt:lpstr>Слайд 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1.Das ist ein Mädchen. Es ist fleiβig und nett. Es ist schön und gut. Es ist hilfsbereit und freundlich. Ein Prinz sucht es. Wer ist das?</dc:title>
  <dc:creator>Admin</dc:creator>
  <cp:lastModifiedBy>Admin</cp:lastModifiedBy>
  <cp:revision>33</cp:revision>
  <dcterms:created xsi:type="dcterms:W3CDTF">2011-02-17T11:29:34Z</dcterms:created>
  <dcterms:modified xsi:type="dcterms:W3CDTF">2011-02-17T14:31:53Z</dcterms:modified>
</cp:coreProperties>
</file>