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1" r:id="rId3"/>
    <p:sldId id="274" r:id="rId4"/>
    <p:sldId id="266" r:id="rId5"/>
    <p:sldId id="262" r:id="rId6"/>
    <p:sldId id="268" r:id="rId7"/>
    <p:sldId id="272" r:id="rId8"/>
    <p:sldId id="270" r:id="rId9"/>
    <p:sldId id="271" r:id="rId10"/>
    <p:sldId id="273" r:id="rId11"/>
    <p:sldId id="264" r:id="rId12"/>
    <p:sldId id="260" r:id="rId13"/>
    <p:sldId id="265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50" autoAdjust="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0F3CA-F527-4AF4-88E9-C632036F35C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33B46-4C75-4EF6-8812-9814F17D9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33B46-4C75-4EF6-8812-9814F17D912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33B46-4C75-4EF6-8812-9814F17D912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C&#1072;&#1083;&#1080;&#1085;&#1075;&#1088;&#1072;&#1076;\&#1043;&#1086;&#1088;&#1086;&#1076;-&#1075;&#1077;&#1088;&#1086;&#1081;%20&#1042;&#1086;&#1083;&#1075;&#1086;&#1075;&#1088;&#1072;&#1076;.AVI.avi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талинград\Сталинград1.jpg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 b="4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анимация\фон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214446" cy="1285884"/>
          </a:xfrm>
          <a:prstGeom prst="star5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талинград\Сталинград1.jpg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 b="4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анимация\фон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214446" cy="1285884"/>
          </a:xfrm>
          <a:prstGeom prst="star5">
            <a:avLst/>
          </a:prstGeom>
          <a:noFill/>
        </p:spPr>
      </p:pic>
      <p:pic>
        <p:nvPicPr>
          <p:cNvPr id="11266" name="Picture 2" descr="D:\Сталинград\разрушенно здани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857232"/>
            <a:ext cx="7358114" cy="551858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талинград\Сталинград1.jpg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 b="4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анимация\фон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214446" cy="1285884"/>
          </a:xfrm>
          <a:prstGeom prst="star5">
            <a:avLst/>
          </a:prstGeom>
          <a:noFill/>
        </p:spPr>
      </p:pic>
      <p:pic>
        <p:nvPicPr>
          <p:cNvPr id="4098" name="Picture 2" descr="D:\Сталинград\мамае курган главная.jpg"/>
          <p:cNvPicPr>
            <a:picLocks noChangeAspect="1" noChangeArrowheads="1"/>
          </p:cNvPicPr>
          <p:nvPr/>
        </p:nvPicPr>
        <p:blipFill>
          <a:blip r:embed="rId4" cstate="print"/>
          <a:srcRect b="7258"/>
          <a:stretch>
            <a:fillRect/>
          </a:stretch>
        </p:blipFill>
        <p:spPr bwMode="auto">
          <a:xfrm>
            <a:off x="285720" y="1357298"/>
            <a:ext cx="8232486" cy="52864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талинград\Сталинград1.jpg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 b="4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анимация\фон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54" y="0"/>
            <a:ext cx="1214446" cy="1285884"/>
          </a:xfrm>
          <a:prstGeom prst="star5">
            <a:avLst/>
          </a:prstGeom>
          <a:noFill/>
        </p:spPr>
      </p:pic>
      <p:pic>
        <p:nvPicPr>
          <p:cNvPr id="2050" name="Picture 2" descr="D:\Сталинград\мамаев курган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785794"/>
            <a:ext cx="7772400" cy="58293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талинград\Сталинград1.jpg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 b="4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анимация\фон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214446" cy="1285884"/>
          </a:xfrm>
          <a:prstGeom prst="star5">
            <a:avLst/>
          </a:prstGeom>
          <a:noFill/>
        </p:spPr>
      </p:pic>
      <p:pic>
        <p:nvPicPr>
          <p:cNvPr id="3074" name="Picture 2" descr="D:\Сталинград\мамаев курган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785794"/>
            <a:ext cx="7643866" cy="591149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талинград\Сталинград1.jpg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 b="4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анимация\фон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214446" cy="1285884"/>
          </a:xfrm>
          <a:prstGeom prst="star5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талинград\Сталинград1.jpg"/>
          <p:cNvPicPr>
            <a:picLocks noChangeAspect="1" noChangeArrowheads="1"/>
          </p:cNvPicPr>
          <p:nvPr/>
        </p:nvPicPr>
        <p:blipFill>
          <a:blip r:embed="rId3" cstate="print">
            <a:lum bright="-30000"/>
          </a:blip>
          <a:srcRect b="4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анимация\фон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0"/>
            <a:ext cx="1214446" cy="1285884"/>
          </a:xfrm>
          <a:prstGeom prst="star5">
            <a:avLst/>
          </a:prstGeom>
          <a:noFill/>
        </p:spPr>
      </p:pic>
      <p:pic>
        <p:nvPicPr>
          <p:cNvPr id="5122" name="Picture 2" descr="D:\Сталинград\Шолохов.jpg"/>
          <p:cNvPicPr>
            <a:picLocks noChangeAspect="1" noChangeArrowheads="1"/>
          </p:cNvPicPr>
          <p:nvPr/>
        </p:nvPicPr>
        <p:blipFill>
          <a:blip r:embed="rId5" cstate="print">
            <a:lum bright="-20000"/>
          </a:blip>
          <a:srcRect/>
          <a:stretch>
            <a:fillRect/>
          </a:stretch>
        </p:blipFill>
        <p:spPr bwMode="auto">
          <a:xfrm>
            <a:off x="500034" y="285728"/>
            <a:ext cx="3581332" cy="4572032"/>
          </a:xfrm>
          <a:prstGeom prst="rect">
            <a:avLst/>
          </a:prstGeom>
          <a:noFill/>
        </p:spPr>
      </p:pic>
      <p:pic>
        <p:nvPicPr>
          <p:cNvPr id="5123" name="Picture 3" descr="D:\Сталинград\Они сражались.jpg"/>
          <p:cNvPicPr>
            <a:picLocks noChangeAspect="1" noChangeArrowheads="1"/>
          </p:cNvPicPr>
          <p:nvPr/>
        </p:nvPicPr>
        <p:blipFill>
          <a:blip r:embed="rId6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5072066" y="2000240"/>
            <a:ext cx="2976901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талинград\Сталинград1.jpg"/>
          <p:cNvPicPr>
            <a:picLocks noChangeAspect="1" noChangeArrowheads="1"/>
          </p:cNvPicPr>
          <p:nvPr/>
        </p:nvPicPr>
        <p:blipFill>
          <a:blip r:embed="rId3" cstate="print">
            <a:lum bright="-30000"/>
          </a:blip>
          <a:srcRect b="4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анимация\фон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0"/>
            <a:ext cx="1214446" cy="1285884"/>
          </a:xfrm>
          <a:prstGeom prst="star5">
            <a:avLst/>
          </a:prstGeom>
          <a:noFill/>
        </p:spPr>
      </p:pic>
      <p:pic>
        <p:nvPicPr>
          <p:cNvPr id="6" name="Город-герой Волгоград.AVI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142977" y="1071546"/>
            <a:ext cx="6465108" cy="5172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18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талинград\Сталинград1.jpg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 b="4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анимация\фон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214446" cy="1285884"/>
          </a:xfrm>
          <a:prstGeom prst="star5">
            <a:avLst/>
          </a:prstGeom>
          <a:noFill/>
        </p:spPr>
      </p:pic>
      <p:pic>
        <p:nvPicPr>
          <p:cNvPr id="6146" name="Picture 2" descr="D:\Сталинград\Некрасов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714355"/>
            <a:ext cx="5072098" cy="3043259"/>
          </a:xfrm>
          <a:prstGeom prst="rect">
            <a:avLst/>
          </a:prstGeom>
          <a:noFill/>
        </p:spPr>
      </p:pic>
      <p:pic>
        <p:nvPicPr>
          <p:cNvPr id="6147" name="Picture 3" descr="D:\Сталинград\В окопах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1571612"/>
            <a:ext cx="2347914" cy="4528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талинград\Сталинград1.jpg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 b="4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анимация\фон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214446" cy="1285884"/>
          </a:xfrm>
          <a:prstGeom prst="star5">
            <a:avLst/>
          </a:prstGeom>
          <a:noFill/>
        </p:spPr>
      </p:pic>
      <p:pic>
        <p:nvPicPr>
          <p:cNvPr id="7170" name="Picture 2" descr="D:\Сталинград\сталинградский тракторный заво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49" y="1000108"/>
            <a:ext cx="7334302" cy="55007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талинград\Сталинград1.jpg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 b="4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анимация\фон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214446" cy="1285884"/>
          </a:xfrm>
          <a:prstGeom prst="star5">
            <a:avLst/>
          </a:prstGeom>
          <a:noFill/>
        </p:spPr>
      </p:pic>
      <p:pic>
        <p:nvPicPr>
          <p:cNvPr id="8194" name="Picture 2" descr="D:\Сталинград\Симоно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28604"/>
            <a:ext cx="3143272" cy="4809207"/>
          </a:xfrm>
          <a:prstGeom prst="rect">
            <a:avLst/>
          </a:prstGeom>
          <a:noFill/>
        </p:spPr>
      </p:pic>
      <p:pic>
        <p:nvPicPr>
          <p:cNvPr id="8195" name="Picture 3" descr="D:\Сталинград\Дни и ноч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643050"/>
            <a:ext cx="3048008" cy="4922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талинград\Сталинград1.jpg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 b="4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анимация\фон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214446" cy="1285884"/>
          </a:xfrm>
          <a:prstGeom prst="star5">
            <a:avLst/>
          </a:prstGeom>
          <a:noFill/>
        </p:spPr>
      </p:pic>
      <p:pic>
        <p:nvPicPr>
          <p:cNvPr id="10243" name="Picture 3" descr="D:\Сталинград\жители Сталинград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4345" y="1071546"/>
            <a:ext cx="7207019" cy="54292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талинград\Сталинград1.jpg"/>
          <p:cNvPicPr>
            <a:picLocks noChangeAspect="1" noChangeArrowheads="1"/>
          </p:cNvPicPr>
          <p:nvPr/>
        </p:nvPicPr>
        <p:blipFill>
          <a:blip r:embed="rId3" cstate="print">
            <a:lum bright="-30000"/>
          </a:blip>
          <a:srcRect b="4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анимация\фон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0"/>
            <a:ext cx="1214446" cy="1285884"/>
          </a:xfrm>
          <a:prstGeom prst="star5">
            <a:avLst/>
          </a:prstGeom>
          <a:noFill/>
        </p:spPr>
      </p:pic>
      <p:pic>
        <p:nvPicPr>
          <p:cNvPr id="9218" name="Picture 2" descr="D:\Сталинград\Бодарев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642918"/>
            <a:ext cx="3071834" cy="4454159"/>
          </a:xfrm>
          <a:prstGeom prst="rect">
            <a:avLst/>
          </a:prstGeom>
          <a:noFill/>
        </p:spPr>
      </p:pic>
      <p:pic>
        <p:nvPicPr>
          <p:cNvPr id="9219" name="Picture 3" descr="D:\Сталинград\Горячий снег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2143116"/>
            <a:ext cx="2309814" cy="4367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талинград\Сталинград1.jpg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 b="4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анимация\фон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214446" cy="1285884"/>
          </a:xfrm>
          <a:prstGeom prst="star5">
            <a:avLst/>
          </a:prstGeom>
          <a:noFill/>
        </p:spPr>
      </p:pic>
      <p:pic>
        <p:nvPicPr>
          <p:cNvPr id="12291" name="Picture 3" descr="D:\Сталинград\саталинград цветно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142984"/>
            <a:ext cx="7552484" cy="55007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</Words>
  <Application>Microsoft Office PowerPoint</Application>
  <PresentationFormat>Экран (4:3)</PresentationFormat>
  <Paragraphs>2</Paragraphs>
  <Slides>14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ОИТ</cp:lastModifiedBy>
  <cp:revision>16</cp:revision>
  <dcterms:modified xsi:type="dcterms:W3CDTF">2013-01-21T07:16:24Z</dcterms:modified>
</cp:coreProperties>
</file>