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59" r:id="rId5"/>
    <p:sldId id="260" r:id="rId6"/>
    <p:sldId id="261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E8B3C9-1545-4E14-9243-2293E949C0EA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0961E6-4F92-4D73-BA2D-FE5DD68F3BF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УЧИМСЯ ЧИТАТЬ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38-39</a:t>
            </a:r>
          </a:p>
          <a:p>
            <a:r>
              <a:rPr lang="ru-RU" dirty="0" smtClean="0"/>
              <a:t>ДИАМАНДОПУЛО И.В.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Скажи по-английски</a:t>
            </a:r>
            <a:endParaRPr lang="ru-RU" dirty="0"/>
          </a:p>
        </p:txBody>
      </p:sp>
      <p:pic>
        <p:nvPicPr>
          <p:cNvPr id="8194" name="Picture 2" descr="C:\Users\Ирина Владимировна\Desktop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2592288" cy="2376264"/>
          </a:xfrm>
          <a:prstGeom prst="rect">
            <a:avLst/>
          </a:prstGeom>
          <a:noFill/>
        </p:spPr>
      </p:pic>
      <p:pic>
        <p:nvPicPr>
          <p:cNvPr id="8195" name="Picture 3" descr="C:\Users\Ирина Владимировна\Desktop\i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484784"/>
            <a:ext cx="2160240" cy="2520280"/>
          </a:xfrm>
          <a:prstGeom prst="rect">
            <a:avLst/>
          </a:prstGeom>
          <a:noFill/>
        </p:spPr>
      </p:pic>
      <p:pic>
        <p:nvPicPr>
          <p:cNvPr id="8196" name="Picture 4" descr="C:\Users\Ирина Владимировна\Desktop\i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84784"/>
            <a:ext cx="2843808" cy="2520280"/>
          </a:xfrm>
          <a:prstGeom prst="rect">
            <a:avLst/>
          </a:prstGeom>
          <a:noFill/>
        </p:spPr>
      </p:pic>
      <p:pic>
        <p:nvPicPr>
          <p:cNvPr id="8197" name="Picture 5" descr="C:\Users\Ирина Владимировна\Desktop\i 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2808312" cy="2232248"/>
          </a:xfrm>
          <a:prstGeom prst="rect">
            <a:avLst/>
          </a:prstGeom>
          <a:noFill/>
        </p:spPr>
      </p:pic>
      <p:pic>
        <p:nvPicPr>
          <p:cNvPr id="8198" name="Picture 6" descr="C:\Users\Ирина Владимировна\Desktop\i (1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149080"/>
            <a:ext cx="3168352" cy="2520280"/>
          </a:xfrm>
          <a:prstGeom prst="rect">
            <a:avLst/>
          </a:prstGeom>
          <a:noFill/>
        </p:spPr>
      </p:pic>
      <p:pic>
        <p:nvPicPr>
          <p:cNvPr id="8199" name="Picture 7" descr="C:\Users\Ирина Владимировна\Desktop\i (18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4221088"/>
            <a:ext cx="2627784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265312"/>
          </a:xfrm>
        </p:spPr>
        <p:txBody>
          <a:bodyPr/>
          <a:lstStyle/>
          <a:p>
            <a:pPr algn="ctr"/>
            <a:r>
              <a:rPr lang="ru-RU" dirty="0" smtClean="0"/>
              <a:t>ПРОЧИТАЙ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780928"/>
            <a:ext cx="7854696" cy="3456384"/>
          </a:xfrm>
        </p:spPr>
        <p:txBody>
          <a:bodyPr numCol="3">
            <a:no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5400" dirty="0" smtClean="0">
                <a:solidFill>
                  <a:srgbClr val="FF0000"/>
                </a:solidFill>
              </a:rPr>
              <a:t>Cat</a:t>
            </a:r>
          </a:p>
          <a:p>
            <a:r>
              <a:rPr lang="en-US" sz="5400" dirty="0" smtClean="0">
                <a:solidFill>
                  <a:srgbClr val="FF0000"/>
                </a:solidFill>
              </a:rPr>
              <a:t>Fat</a:t>
            </a:r>
          </a:p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</a:p>
          <a:p>
            <a:r>
              <a:rPr lang="en-US" sz="5400" dirty="0" smtClean="0">
                <a:solidFill>
                  <a:srgbClr val="FFFF00"/>
                </a:solidFill>
              </a:rPr>
              <a:t>Can</a:t>
            </a:r>
          </a:p>
          <a:p>
            <a:r>
              <a:rPr lang="en-US" sz="5400" dirty="0" smtClean="0">
                <a:solidFill>
                  <a:srgbClr val="FFFF00"/>
                </a:solidFill>
              </a:rPr>
              <a:t>Bad</a:t>
            </a:r>
          </a:p>
          <a:p>
            <a:r>
              <a:rPr lang="en-US" sz="5400" dirty="0" smtClean="0">
                <a:solidFill>
                  <a:srgbClr val="FFFF00"/>
                </a:solidFill>
              </a:rPr>
              <a:t>Cannot</a:t>
            </a:r>
          </a:p>
          <a:p>
            <a:r>
              <a:rPr lang="en-US" sz="5400" dirty="0" smtClean="0">
                <a:solidFill>
                  <a:srgbClr val="FFFF00"/>
                </a:solidFill>
              </a:rPr>
              <a:t>Ann</a:t>
            </a:r>
          </a:p>
          <a:p>
            <a:r>
              <a:rPr lang="en-US" sz="5400" dirty="0" smtClean="0">
                <a:solidFill>
                  <a:srgbClr val="C00000"/>
                </a:solidFill>
              </a:rPr>
              <a:t>Sam</a:t>
            </a:r>
          </a:p>
          <a:p>
            <a:r>
              <a:rPr lang="en-US" sz="5400" dirty="0" smtClean="0">
                <a:solidFill>
                  <a:srgbClr val="C00000"/>
                </a:solidFill>
              </a:rPr>
              <a:t>Rabbit</a:t>
            </a:r>
          </a:p>
          <a:p>
            <a:r>
              <a:rPr lang="en-US" sz="5400" dirty="0" smtClean="0">
                <a:solidFill>
                  <a:srgbClr val="C00000"/>
                </a:solidFill>
              </a:rPr>
              <a:t>And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78516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Прочитай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16832"/>
            <a:ext cx="8215064" cy="4608512"/>
          </a:xfrm>
        </p:spPr>
        <p:txBody>
          <a:bodyPr numCol="3">
            <a:normAutofit/>
          </a:bodyPr>
          <a:lstStyle/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Six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has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Skip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Can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Ann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Swim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Fat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Sing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His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And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It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bad</a:t>
            </a:r>
          </a:p>
          <a:p>
            <a:endParaRPr lang="ru-RU" dirty="0"/>
          </a:p>
        </p:txBody>
      </p:sp>
      <p:pic>
        <p:nvPicPr>
          <p:cNvPr id="4098" name="Picture 2" descr="C:\Users\Ирина Владимировна\Desktop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077072"/>
            <a:ext cx="2411760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409328"/>
          </a:xfrm>
        </p:spPr>
        <p:txBody>
          <a:bodyPr/>
          <a:lstStyle/>
          <a:p>
            <a:r>
              <a:rPr lang="ru-RU" dirty="0" smtClean="0"/>
              <a:t>Прочитай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A cat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A big cat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A big slim cat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</a:rPr>
              <a:t>Bill has got a big slim cat. 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Ирина Владимиров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24944"/>
            <a:ext cx="295232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7851648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Прочитай 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76872"/>
            <a:ext cx="7854696" cy="43924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A cat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A fat cat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A big fat cat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Jim </a:t>
            </a:r>
            <a:r>
              <a:rPr lang="en-US" sz="4000" dirty="0" smtClean="0">
                <a:solidFill>
                  <a:srgbClr val="FF0000"/>
                </a:solidFill>
              </a:rPr>
              <a:t>has got </a:t>
            </a:r>
            <a:r>
              <a:rPr lang="en-US" sz="4000" dirty="0" smtClean="0">
                <a:solidFill>
                  <a:srgbClr val="FFFF00"/>
                </a:solidFill>
              </a:rPr>
              <a:t>a big fat cat.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It is </a:t>
            </a:r>
            <a:r>
              <a:rPr lang="en-US" sz="4000" dirty="0" smtClean="0">
                <a:solidFill>
                  <a:srgbClr val="FF0000"/>
                </a:solidFill>
              </a:rPr>
              <a:t>not</a:t>
            </a:r>
            <a:r>
              <a:rPr lang="en-US" sz="4000" dirty="0" smtClean="0">
                <a:solidFill>
                  <a:srgbClr val="FFFF00"/>
                </a:solidFill>
              </a:rPr>
              <a:t> slim.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It </a:t>
            </a:r>
            <a:r>
              <a:rPr lang="en-US" sz="4000" dirty="0" smtClean="0">
                <a:solidFill>
                  <a:srgbClr val="FF0000"/>
                </a:solidFill>
              </a:rPr>
              <a:t>cannot</a:t>
            </a:r>
            <a:r>
              <a:rPr lang="en-US" sz="4000" dirty="0" smtClean="0">
                <a:solidFill>
                  <a:srgbClr val="FFFF00"/>
                </a:solidFill>
              </a:rPr>
              <a:t> skip.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It cannot sing.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Ирина Владимировна\Desktop\christmas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075" y="3554809"/>
            <a:ext cx="3698925" cy="3303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268760"/>
            <a:ext cx="7851648" cy="1080120"/>
          </a:xfrm>
        </p:spPr>
        <p:txBody>
          <a:bodyPr/>
          <a:lstStyle/>
          <a:p>
            <a:r>
              <a:rPr lang="ru-RU" dirty="0" smtClean="0"/>
              <a:t>Прочитай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348880"/>
            <a:ext cx="7854696" cy="4248472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Bill has got a rabbit. </a:t>
            </a:r>
            <a:endParaRPr lang="ru-RU" sz="4000" dirty="0" smtClean="0">
              <a:solidFill>
                <a:srgbClr val="FFFF00"/>
              </a:solidFill>
            </a:endParaRP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It cannot swim.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Sam has got a pig.</a:t>
            </a:r>
            <a:endParaRPr lang="ru-RU" sz="4000" dirty="0" smtClean="0">
              <a:solidFill>
                <a:srgbClr val="FFFF00"/>
              </a:solidFill>
            </a:endParaRP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 It cannot skip.</a:t>
            </a: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Ann has got a cat.</a:t>
            </a:r>
            <a:endParaRPr lang="ru-RU" sz="4000" dirty="0" smtClean="0">
              <a:solidFill>
                <a:srgbClr val="FFFF00"/>
              </a:solidFill>
            </a:endParaRPr>
          </a:p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 It cannot sing.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Ирина Владимировна\Desktop\488062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212976"/>
            <a:ext cx="3419872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Прочитай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00B0F0"/>
                </a:solidFill>
              </a:rPr>
              <a:t>a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FFC000"/>
                </a:solidFill>
              </a:rPr>
              <a:t>cat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cat</a:t>
            </a:r>
            <a:r>
              <a:rPr lang="en-US" sz="7200" dirty="0" smtClean="0">
                <a:solidFill>
                  <a:srgbClr val="C00000"/>
                </a:solidFill>
              </a:rPr>
              <a:t>s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Ирина Владимировна\Desktop\i (7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96952"/>
            <a:ext cx="3744416" cy="2448272"/>
          </a:xfrm>
          <a:prstGeom prst="rect">
            <a:avLst/>
          </a:prstGeom>
          <a:noFill/>
        </p:spPr>
      </p:pic>
      <p:pic>
        <p:nvPicPr>
          <p:cNvPr id="5123" name="Picture 3" descr="C:\Users\Ирина Владимировна\Desktop\i (8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96952"/>
            <a:ext cx="396044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Прочитай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7200" dirty="0" smtClean="0">
                <a:solidFill>
                  <a:srgbClr val="00B0F0"/>
                </a:solidFill>
              </a:rPr>
              <a:t>a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FFC000"/>
                </a:solidFill>
              </a:rPr>
              <a:t>rabbit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rabbit</a:t>
            </a:r>
            <a:r>
              <a:rPr lang="en-US" sz="7200" dirty="0" smtClean="0">
                <a:solidFill>
                  <a:srgbClr val="C00000"/>
                </a:solidFill>
              </a:rPr>
              <a:t>s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Ирина Владимировна\Desktop\i (9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3412" y="3723481"/>
            <a:ext cx="1905000" cy="1428750"/>
          </a:xfrm>
          <a:prstGeom prst="rect">
            <a:avLst/>
          </a:prstGeom>
          <a:noFill/>
        </p:spPr>
      </p:pic>
      <p:pic>
        <p:nvPicPr>
          <p:cNvPr id="6147" name="Picture 3" descr="C:\Users\Ирина Владимировна\Desktop\i (10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794" y="3723481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Прочитай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solidFill>
                  <a:srgbClr val="00B0F0"/>
                </a:solidFill>
              </a:rPr>
              <a:t>a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FFC000"/>
                </a:solidFill>
              </a:rPr>
              <a:t>pig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pig</a:t>
            </a:r>
            <a:r>
              <a:rPr lang="en-US" sz="7200" dirty="0" smtClean="0">
                <a:solidFill>
                  <a:srgbClr val="C00000"/>
                </a:solidFill>
              </a:rPr>
              <a:t>s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Ирина Владимировна\Desktop\i (1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2592288" cy="2376264"/>
          </a:xfrm>
          <a:prstGeom prst="rect">
            <a:avLst/>
          </a:prstGeom>
          <a:noFill/>
        </p:spPr>
      </p:pic>
      <p:pic>
        <p:nvPicPr>
          <p:cNvPr id="7171" name="Picture 3" descr="C:\Users\Ирина Владимировна\Desktop\i (1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284984"/>
            <a:ext cx="3096343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134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УЧИМСЯ ЧИТАТЬ</vt:lpstr>
      <vt:lpstr>ПРОЧИТАЙ СЛОВА</vt:lpstr>
      <vt:lpstr>Прочитай слова</vt:lpstr>
      <vt:lpstr>Прочитай предложения</vt:lpstr>
      <vt:lpstr>Прочитай  предложения</vt:lpstr>
      <vt:lpstr>Прочитай предложения</vt:lpstr>
      <vt:lpstr>Прочитай</vt:lpstr>
      <vt:lpstr>Прочитай</vt:lpstr>
      <vt:lpstr>Прочитай</vt:lpstr>
      <vt:lpstr>Скажи по-английски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ЧИТАТЬ</dc:title>
  <dc:creator>Ирина Владимировна</dc:creator>
  <cp:lastModifiedBy>Ирина Владимировна</cp:lastModifiedBy>
  <cp:revision>3</cp:revision>
  <dcterms:created xsi:type="dcterms:W3CDTF">2013-02-01T16:06:02Z</dcterms:created>
  <dcterms:modified xsi:type="dcterms:W3CDTF">2013-02-03T07:19:17Z</dcterms:modified>
</cp:coreProperties>
</file>