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71" r:id="rId9"/>
    <p:sldId id="272" r:id="rId10"/>
    <p:sldId id="262" r:id="rId11"/>
    <p:sldId id="278" r:id="rId12"/>
    <p:sldId id="264" r:id="rId13"/>
    <p:sldId id="273" r:id="rId14"/>
    <p:sldId id="275" r:id="rId15"/>
    <p:sldId id="279" r:id="rId16"/>
    <p:sldId id="276" r:id="rId17"/>
    <p:sldId id="265" r:id="rId18"/>
    <p:sldId id="274" r:id="rId19"/>
    <p:sldId id="27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7" autoAdjust="0"/>
  </p:normalViewPr>
  <p:slideViewPr>
    <p:cSldViewPr>
      <p:cViewPr>
        <p:scale>
          <a:sx n="70" d="100"/>
          <a:sy n="70" d="100"/>
        </p:scale>
        <p:origin x="-117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1441F1-F28B-49AB-A1D9-B4685E4DF07E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3AE6E7-A26D-4F2D-A319-F565057FA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nparks.ru/virunga.ph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nparks.ru/air.ph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nparks.ru/ruanda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838200" y="1428737"/>
            <a:ext cx="7772400" cy="232411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3500000" scaled="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Национальные парки и  заповедники Африки</a:t>
            </a:r>
            <a:r>
              <a:rPr kumimoji="0" lang="ru-RU" sz="4800" b="1" i="1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. </a:t>
            </a:r>
          </a:p>
        </p:txBody>
      </p:sp>
      <p:pic>
        <p:nvPicPr>
          <p:cNvPr id="4" name="Рисунок 3" descr="Toco Touc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87304" y="1000108"/>
            <a:ext cx="9144000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4414" y="4000504"/>
            <a:ext cx="7500990" cy="257176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Выполнили ученики 7 «А» класса</a:t>
            </a:r>
          </a:p>
          <a:p>
            <a:pPr algn="r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tosha_national_park_namibia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321471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Влияние человека на природу Африки</a:t>
            </a:r>
            <a:endParaRPr lang="ru-RU" sz="6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62520"/>
          </a:xfrm>
        </p:spPr>
        <p:txBody>
          <a:bodyPr/>
          <a:lstStyle/>
          <a:p>
            <a:r>
              <a:rPr lang="ru-RU" dirty="0" smtClean="0"/>
              <a:t>Резкое сокращение площади лесов экваториального климатического пояса в результате  деятельности человека (раскорчевывание  и выжигание под пастбища и пашни) привело к  тому, что на их месте сейчас образовались саванны.</a:t>
            </a:r>
          </a:p>
          <a:p>
            <a:r>
              <a:rPr lang="ru-RU" dirty="0" smtClean="0"/>
              <a:t>В связи с неправильным ведением сельского хозяйства  на протяжении многих веков саванны уступают свое место пустыням. Так за последние полвека Сахара значительно продвинулась на юг и увеличила свою площадь на 650 тыс. км2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Влияние человека на природу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Национальный парк </a:t>
            </a:r>
            <a:r>
              <a:rPr lang="ru-RU" b="1" dirty="0" err="1" smtClean="0"/>
              <a:t>Вирунга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Вирунга</a:t>
            </a:r>
            <a:r>
              <a:rPr lang="ru-RU" dirty="0" smtClean="0"/>
              <a:t> - один из самых старых национальных парков Африки. Он находится на северо-востоке Демократической Республики Конго. Официально национальный парк </a:t>
            </a:r>
            <a:r>
              <a:rPr lang="ru-RU" dirty="0" err="1" smtClean="0"/>
              <a:t>Вирунга</a:t>
            </a:r>
            <a:r>
              <a:rPr lang="ru-RU" dirty="0" smtClean="0"/>
              <a:t> был основан в 1929 год. Тогда он назывался национальный парк Альберт и </a:t>
            </a:r>
            <a:r>
              <a:rPr lang="ru-RU" dirty="0" err="1" smtClean="0"/>
              <a:t>Киву</a:t>
            </a:r>
            <a:r>
              <a:rPr lang="ru-RU" dirty="0" smtClean="0"/>
              <a:t>. В 1969 году из единого природоохранного объекта Альберт и </a:t>
            </a:r>
            <a:r>
              <a:rPr lang="ru-RU" dirty="0" err="1" smtClean="0"/>
              <a:t>Киву</a:t>
            </a:r>
            <a:r>
              <a:rPr lang="ru-RU" dirty="0" smtClean="0"/>
              <a:t> был выделен отдельный национальный парк </a:t>
            </a:r>
            <a:r>
              <a:rPr lang="ru-RU" dirty="0" err="1" smtClean="0"/>
              <a:t>Вирунга</a:t>
            </a:r>
            <a:endParaRPr lang="ru-RU" dirty="0"/>
          </a:p>
        </p:txBody>
      </p:sp>
      <p:pic>
        <p:nvPicPr>
          <p:cNvPr id="6" name="Рисунок 5" descr="Вирунга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857760"/>
            <a:ext cx="30003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r>
              <a:rPr lang="ru-RU" dirty="0" smtClean="0"/>
              <a:t>Природный резерват Аир и </a:t>
            </a:r>
            <a:r>
              <a:rPr lang="ru-RU" dirty="0" err="1" smtClean="0"/>
              <a:t>Тенере</a:t>
            </a:r>
            <a:r>
              <a:rPr lang="ru-RU" dirty="0" smtClean="0"/>
              <a:t> расположен на южной границе пустыни Сахара. Его площадь 77000 кв.км. Заповедник был основан в 1988 году. Сразу же около 15% его территории было выделено под специальный резерват со строгим режимом охраны для защиты антилоп </a:t>
            </a:r>
            <a:r>
              <a:rPr lang="ru-RU" dirty="0" err="1" smtClean="0"/>
              <a:t>аддакс</a:t>
            </a:r>
            <a:r>
              <a:rPr lang="ru-RU" dirty="0" smtClean="0"/>
              <a:t>. В 1991 году резерват вошел в список Объектов всемирного природного и культурного наследия ЮНЕСКО.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Заповедник Аир и </a:t>
            </a:r>
            <a:r>
              <a:rPr lang="ru-RU" b="1" dirty="0" err="1" smtClean="0"/>
              <a:t>Тенере</a:t>
            </a:r>
            <a:endParaRPr lang="ru-RU" dirty="0"/>
          </a:p>
        </p:txBody>
      </p:sp>
      <p:pic>
        <p:nvPicPr>
          <p:cNvPr id="4" name="Рисунок 3" descr="Аир и Тенере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429132"/>
            <a:ext cx="485778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Гора Кения-это вторая по высоте, после Килиманджаро в Танзании, африканская вершина, с пиком </a:t>
            </a:r>
            <a:r>
              <a:rPr lang="ru-RU" dirty="0" err="1" smtClean="0"/>
              <a:t>Батиан</a:t>
            </a:r>
            <a:r>
              <a:rPr lang="ru-RU" dirty="0" smtClean="0"/>
              <a:t> (5199 м). Она расположена в центре страны, немного ниже экватора. На ее покрытых снегом горных вершинах насчитывается 11 ледников. Здесь, среди вечных снегов и альпийских лугов протекает множество рек, в том числе и река Тана, которая является самой большой рекой в Кении. Благодаря плодородным почвам до высоты 2000 метров ведется интенсивное земледелие. Затем начинается кедровый лес, в котором произрастают оливковые деревья, папоротники, лианы и мхи.</a:t>
            </a:r>
          </a:p>
          <a:p>
            <a:r>
              <a:rPr lang="ru-RU" dirty="0" smtClean="0"/>
              <a:t>На высоте 2500 метров появляются заросли гигантского бамбука высотой до 12 метров. А уже на высоте 3200 м растительность беднеет и именно здесь начинается национальный парк горы Кения, площадью 492 кв. км. Из животных в национальном парке обитают слоны, буйволы, а также львы и леопарды, которые обитают в лесной зоне.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Национальный Парк горы Кения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улканический национальный парк Руанды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714752"/>
            <a:ext cx="2857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Национальный парк вулканов является одной из самых известных достопримечательностей Руанды. Территория национального парка вулканов в настоящее время граничит с землями национального парка </a:t>
            </a:r>
            <a:r>
              <a:rPr lang="ru-RU" dirty="0" err="1" smtClean="0">
                <a:solidFill>
                  <a:schemeClr val="bg1"/>
                </a:solidFill>
              </a:rPr>
              <a:t>Вирунга</a:t>
            </a:r>
            <a:r>
              <a:rPr lang="ru-RU" dirty="0" smtClean="0">
                <a:solidFill>
                  <a:schemeClr val="bg1"/>
                </a:solidFill>
              </a:rPr>
              <a:t> на северо-востоке Демократической Республики Конго, а также несколькими другими природоохранными территориями. 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Вулканический национальный парк Руанды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wozrozhdenie.ru/files.tourism.altai.ru/store/705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ozrozhdenie.ru/files.tourism.altai.ru/store/70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643182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ozrozhdenie.ru/files.tourism.altai.ru/store/705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500570"/>
            <a:ext cx="2640656" cy="19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ozrozhdenie.ru/files.tourism.altai.ru/store/705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714356"/>
            <a:ext cx="271209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ozrozhdenie.ru/files.tourism.altai.ru/store/705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429132"/>
            <a:ext cx="2786082" cy="180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tosha_national_park_namibia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14554"/>
            <a:ext cx="8686800" cy="2500330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0070C0"/>
                </a:solidFill>
              </a:rPr>
              <a:t>Интересное про  животных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3190884"/>
          </a:xfrm>
        </p:spPr>
        <p:txBody>
          <a:bodyPr/>
          <a:lstStyle/>
          <a:p>
            <a:r>
              <a:rPr lang="ru-RU" dirty="0" smtClean="0"/>
              <a:t>Это самый быстрый зверь на Земле. Ни лошадь, ни антилопа не обгонят его: 112 км</a:t>
            </a:r>
            <a:r>
              <a:rPr lang="en-US" dirty="0" smtClean="0"/>
              <a:t>/</a:t>
            </a:r>
            <a:r>
              <a:rPr lang="ru-RU" dirty="0" smtClean="0"/>
              <a:t>ч. Это происходит потому что у него единственного когти не втягиваются, именно поэтому он бегает как спринтёр, в «шиповках»</a:t>
            </a:r>
          </a:p>
          <a:p>
            <a:r>
              <a:rPr lang="ru-RU" dirty="0" smtClean="0"/>
              <a:t>Гепард - не </a:t>
            </a:r>
            <a:r>
              <a:rPr lang="ru-RU" dirty="0" err="1" smtClean="0"/>
              <a:t>падальщик</a:t>
            </a:r>
            <a:r>
              <a:rPr lang="ru-RU" dirty="0" smtClean="0"/>
              <a:t>.  Он никогда не вернётся к не доеденной жертве. Он ест только свежее мясо.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Гепард, или охотничий леопард(</a:t>
            </a:r>
            <a:r>
              <a:rPr smtClean="0"/>
              <a:t>Acinonyx jubatus)</a:t>
            </a:r>
            <a:endParaRPr lang="ru-RU" dirty="0"/>
          </a:p>
        </p:txBody>
      </p:sp>
      <p:pic>
        <p:nvPicPr>
          <p:cNvPr id="4" name="Рисунок 3" descr="http://wozrozhdenie.ru/files.tourism.altai.ru/store/70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0"/>
            <a:ext cx="242889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§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29 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стр. 131 письменно в тетради  № 5,8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Домашнее Задание.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1. С помощью физической  и климатической карты Африки определите, что является причиной отсутствия зоны влажных экваториальных лесов на востоке материка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1"/>
                </a:solidFill>
              </a:rPr>
              <a:t>1. Особенности рельефа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1"/>
                </a:solidFill>
              </a:rPr>
              <a:t>2. Недостаточное количество осадков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1"/>
                </a:solidFill>
              </a:rPr>
              <a:t>3.Влияние течений Индийского океана.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1"/>
                </a:solidFill>
              </a:rPr>
              <a:t>4.Направление господствующих ветров. 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Особенности рельефа.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2. </a:t>
            </a:r>
            <a:r>
              <a:rPr lang="ru-RU" b="1" dirty="0" smtClean="0">
                <a:solidFill>
                  <a:schemeClr val="tx1"/>
                </a:solidFill>
              </a:rPr>
              <a:t>Обитателем каких природных зон является гепард?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u="sng" dirty="0" err="1" smtClean="0">
                <a:solidFill>
                  <a:srgbClr val="FF0000"/>
                </a:solidFill>
              </a:rPr>
              <a:t>Опустыненная</a:t>
            </a:r>
            <a:r>
              <a:rPr lang="ru-RU" b="1" i="1" u="sng" dirty="0" smtClean="0">
                <a:solidFill>
                  <a:srgbClr val="FF0000"/>
                </a:solidFill>
              </a:rPr>
              <a:t> саванна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Тропическая пустыня.</a:t>
            </a:r>
          </a:p>
          <a:p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r>
              <a:rPr lang="ru-RU" b="0" i="1" dirty="0" smtClean="0"/>
              <a:t>Проверка Домашнего Задания.</a:t>
            </a:r>
            <a:endParaRPr lang="ru-RU" b="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rum.afrikana.ru/attach/fotos2/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1"/>
            <a:ext cx="8686800" cy="1928826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97206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Где живут пигмеи?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 лесах центральной Африки.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2. Недра, какой части Африки богаты золотом, платиной алмазами?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Недра южной Африки.</a:t>
            </a:r>
          </a:p>
          <a:p>
            <a:r>
              <a:rPr lang="ru-RU" dirty="0" smtClean="0"/>
              <a:t>3.Где обитают лемуры?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На Мадагаскаре</a:t>
            </a:r>
          </a:p>
          <a:p>
            <a:r>
              <a:rPr lang="ru-RU" dirty="0" smtClean="0"/>
              <a:t> 4.Как называются влажные многоярусные леса?</a:t>
            </a:r>
          </a:p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Гилеи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5.Где произрастает финиковая пальма?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 оазисах пустыни Сахара.</a:t>
            </a:r>
          </a:p>
          <a:p>
            <a:r>
              <a:rPr lang="ru-RU" dirty="0" smtClean="0"/>
              <a:t>6.Где растут оливковые рощи?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 субтропиках северной Африки.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57256"/>
          </a:xfrm>
        </p:spPr>
        <p:txBody>
          <a:bodyPr/>
          <a:lstStyle/>
          <a:p>
            <a:pPr algn="ctr"/>
            <a:r>
              <a:rPr lang="ru-RU" i="1" dirty="0" smtClean="0"/>
              <a:t>Разминка!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70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770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3" dur="77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tosha_national_park_namibia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873524">
            <a:off x="285720" y="2928934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0" i="1" dirty="0" smtClean="0"/>
              <a:t>   </a:t>
            </a:r>
            <a:r>
              <a:rPr lang="ru-RU" sz="8000" b="0" i="1" dirty="0" smtClean="0">
                <a:solidFill>
                  <a:srgbClr val="FF0000"/>
                </a:solidFill>
              </a:rPr>
              <a:t>Блиц-опрос.</a:t>
            </a:r>
            <a:endParaRPr lang="ru-RU" sz="8000" b="0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41986">
            <a:off x="1398455" y="3151212"/>
            <a:ext cx="67779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i="1" dirty="0" smtClean="0">
                <a:solidFill>
                  <a:srgbClr val="FF0000"/>
                </a:solidFill>
              </a:rPr>
              <a:t>Блиц-опрос.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1.Предположите сколько килограммов мяса может съесть взрослый лев за день?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30-40кг</a:t>
            </a:r>
            <a:r>
              <a:rPr lang="ru-RU" dirty="0" smtClean="0"/>
              <a:t> 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2.Какое самое быстрое животное в мире?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Гепард.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3.Кто после </a:t>
            </a:r>
            <a:r>
              <a:rPr lang="ru-RU" dirty="0" err="1" smtClean="0">
                <a:solidFill>
                  <a:srgbClr val="FF0000"/>
                </a:solidFill>
              </a:rPr>
              <a:t>вылупления</a:t>
            </a:r>
            <a:r>
              <a:rPr lang="ru-RU" dirty="0" smtClean="0">
                <a:solidFill>
                  <a:srgbClr val="FF0000"/>
                </a:solidFill>
              </a:rPr>
              <a:t> птенцов из </a:t>
            </a:r>
            <a:r>
              <a:rPr lang="ru-RU" dirty="0" err="1" smtClean="0">
                <a:solidFill>
                  <a:srgbClr val="FF0000"/>
                </a:solidFill>
              </a:rPr>
              <a:t>страусиного</a:t>
            </a:r>
            <a:r>
              <a:rPr lang="ru-RU" dirty="0" smtClean="0">
                <a:solidFill>
                  <a:srgbClr val="FF0000"/>
                </a:solidFill>
              </a:rPr>
              <a:t> яйца ухаживает за ними?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Самец.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4.Назовите хотя бы один заповедник или парк Африки? 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Вирунга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Тенере</a:t>
            </a:r>
            <a:r>
              <a:rPr lang="ru-RU" dirty="0" smtClean="0">
                <a:solidFill>
                  <a:srgbClr val="FFFF00"/>
                </a:solidFill>
              </a:rPr>
              <a:t>, Аир, Килиманджаро.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5.Куда откладывают яйца черепахи?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песок (на сушу)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6 .Кого древние римляне считали воплощением душ умерших?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Лемуров.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chemeClr val="accent3"/>
                </a:solidFill>
              </a:rPr>
              <a:t>о</a:t>
            </a:r>
            <a:r>
              <a:rPr lang="ru-RU" dirty="0" smtClean="0">
                <a:solidFill>
                  <a:srgbClr val="FFC000"/>
                </a:solidFill>
              </a:rPr>
              <a:t>п</a:t>
            </a:r>
            <a:r>
              <a:rPr lang="ru-RU" dirty="0" smtClean="0">
                <a:solidFill>
                  <a:srgbClr val="92D050"/>
                </a:solidFill>
              </a:rPr>
              <a:t>р</a:t>
            </a:r>
            <a:r>
              <a:rPr lang="ru-RU" dirty="0" smtClean="0">
                <a:solidFill>
                  <a:srgbClr val="00B0F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7030A0"/>
                </a:solidFill>
              </a:rPr>
              <a:t>ы 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smtClean="0">
                <a:solidFill>
                  <a:schemeClr val="accent3"/>
                </a:solidFill>
              </a:rPr>
              <a:t>о</a:t>
            </a:r>
            <a:r>
              <a:rPr lang="ru-RU" dirty="0" smtClean="0">
                <a:solidFill>
                  <a:srgbClr val="FFC000"/>
                </a:solidFill>
              </a:rPr>
              <a:t>т</a:t>
            </a:r>
            <a:r>
              <a:rPr lang="ru-RU" dirty="0" smtClean="0">
                <a:solidFill>
                  <a:srgbClr val="92D050"/>
                </a:solidFill>
              </a:rPr>
              <a:t>в</a:t>
            </a:r>
            <a:r>
              <a:rPr lang="ru-RU" dirty="0" smtClean="0">
                <a:solidFill>
                  <a:srgbClr val="00B0F0"/>
                </a:solidFill>
              </a:rPr>
              <a:t>е</a:t>
            </a:r>
            <a:r>
              <a:rPr lang="ru-RU" dirty="0" smtClean="0">
                <a:solidFill>
                  <a:srgbClr val="002060"/>
                </a:solidFill>
              </a:rPr>
              <a:t>т</a:t>
            </a:r>
            <a:r>
              <a:rPr lang="ru-RU" dirty="0" smtClean="0">
                <a:solidFill>
                  <a:srgbClr val="7030A0"/>
                </a:solidFill>
              </a:rPr>
              <a:t>ы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tosha_national_park_namibia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200026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</a:t>
            </a:r>
            <a:r>
              <a:rPr lang="ru-RU" sz="4800" dirty="0" smtClean="0">
                <a:solidFill>
                  <a:srgbClr val="FF0000"/>
                </a:solidFill>
              </a:rPr>
              <a:t>Вопросы полегче.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7200" i="1" dirty="0" smtClean="0">
                <a:solidFill>
                  <a:schemeClr val="tx1"/>
                </a:solidFill>
              </a:rPr>
              <a:t>Ката-…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Лемур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Средство передвижения Остапа </a:t>
            </a:r>
            <a:r>
              <a:rPr lang="ru-RU" sz="7200" i="1" dirty="0" err="1" smtClean="0">
                <a:solidFill>
                  <a:schemeClr val="tx1"/>
                </a:solidFill>
              </a:rPr>
              <a:t>Бендера</a:t>
            </a:r>
            <a:r>
              <a:rPr lang="ru-RU" sz="7200" i="1" dirty="0" smtClean="0">
                <a:solidFill>
                  <a:schemeClr val="tx1"/>
                </a:solidFill>
              </a:rPr>
              <a:t>-…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«Антилопа Гну»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Газель-…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Машина  и животное. 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Настоящий...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Крокодил. 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Грива у …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льва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Как </a:t>
            </a:r>
            <a:r>
              <a:rPr lang="ru-RU" sz="7200" i="1" dirty="0" err="1" smtClean="0">
                <a:solidFill>
                  <a:schemeClr val="tx1"/>
                </a:solidFill>
              </a:rPr>
              <a:t>подругому</a:t>
            </a:r>
            <a:r>
              <a:rPr lang="ru-RU" sz="7200" i="1" dirty="0" smtClean="0">
                <a:solidFill>
                  <a:schemeClr val="tx1"/>
                </a:solidFill>
              </a:rPr>
              <a:t> называют черную пантеру.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Леопард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Нильский …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Крокодил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Тарпан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Лошадиных</a:t>
            </a:r>
          </a:p>
          <a:p>
            <a:r>
              <a:rPr lang="ru-RU" sz="7200" i="1" dirty="0" err="1" smtClean="0">
                <a:solidFill>
                  <a:schemeClr val="tx1"/>
                </a:solidFill>
              </a:rPr>
              <a:t>Какапо</a:t>
            </a:r>
            <a:r>
              <a:rPr lang="ru-RU" sz="7200" i="1" dirty="0" smtClean="0">
                <a:solidFill>
                  <a:schemeClr val="tx1"/>
                </a:solidFill>
              </a:rPr>
              <a:t>-…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Попугай </a:t>
            </a:r>
          </a:p>
          <a:p>
            <a:r>
              <a:rPr lang="ru-RU" sz="7200" i="1" dirty="0" smtClean="0">
                <a:solidFill>
                  <a:schemeClr val="tx1"/>
                </a:solidFill>
              </a:rPr>
              <a:t>Тарантул-… </a:t>
            </a:r>
          </a:p>
          <a:p>
            <a:r>
              <a:rPr lang="ru-RU" sz="7200" i="1" dirty="0" smtClean="0">
                <a:solidFill>
                  <a:srgbClr val="FF0000"/>
                </a:solidFill>
              </a:rPr>
              <a:t>Паук</a:t>
            </a:r>
          </a:p>
          <a:p>
            <a:endParaRPr lang="ru-RU" sz="7200" i="1" dirty="0" smtClean="0"/>
          </a:p>
          <a:p>
            <a:endParaRPr lang="ru-RU" sz="2400" i="1" dirty="0" smtClean="0">
              <a:solidFill>
                <a:srgbClr val="FF0000"/>
              </a:solidFill>
            </a:endParaRPr>
          </a:p>
          <a:p>
            <a:endParaRPr lang="ru-RU" sz="2400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-357214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FF0000"/>
                </a:solidFill>
              </a:rPr>
              <a:t>Попробуй отгадать!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 tmFilter="0,0; .5, 1; 1, 1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 tmFilter="0,0; .5, 1; 1, 1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 tmFilter="0,0; .5, 1; 1, 1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3" dur="2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800" decel="1000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800" decel="1000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00" decel="1000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800" decel="1000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Полосатая как зебра,               </a:t>
            </a:r>
            <a:br>
              <a:rPr lang="ru-RU" dirty="0" smtClean="0"/>
            </a:br>
            <a:r>
              <a:rPr lang="ru-RU" dirty="0" smtClean="0"/>
              <a:t>А трусливая как заяц.              </a:t>
            </a:r>
            <a:br>
              <a:rPr lang="ru-RU" dirty="0" smtClean="0"/>
            </a:br>
            <a:r>
              <a:rPr lang="ru-RU" dirty="0" smtClean="0"/>
              <a:t>На зверей не нападаю,            </a:t>
            </a:r>
            <a:br>
              <a:rPr lang="ru-RU" dirty="0" smtClean="0"/>
            </a:br>
            <a:r>
              <a:rPr lang="ru-RU" dirty="0" smtClean="0"/>
              <a:t>Только падалью питаюсь.       </a:t>
            </a:r>
          </a:p>
          <a:p>
            <a:pPr>
              <a:buNone/>
            </a:pPr>
            <a:r>
              <a:rPr lang="ru-RU" dirty="0" smtClean="0"/>
              <a:t>                                        ГИЕНА </a:t>
            </a:r>
          </a:p>
          <a:p>
            <a:pPr>
              <a:buNone/>
            </a:pPr>
            <a:r>
              <a:rPr lang="ru-RU" dirty="0" smtClean="0"/>
              <a:t>   А я похожа на матрас, </a:t>
            </a:r>
            <a:br>
              <a:rPr lang="ru-RU" dirty="0" smtClean="0"/>
            </a:br>
            <a:r>
              <a:rPr lang="ru-RU" dirty="0" smtClean="0"/>
              <a:t>Арбуз и тигра тоже.</a:t>
            </a:r>
            <a:br>
              <a:rPr lang="ru-RU" dirty="0" smtClean="0"/>
            </a:br>
            <a:r>
              <a:rPr lang="ru-RU" dirty="0" smtClean="0"/>
              <a:t>Но ты, подумав, отгадай</a:t>
            </a:r>
            <a:br>
              <a:rPr lang="ru-RU" dirty="0" smtClean="0"/>
            </a:br>
            <a:r>
              <a:rPr lang="ru-RU" dirty="0" smtClean="0"/>
              <a:t>Чем все мы так похожи?</a:t>
            </a:r>
          </a:p>
          <a:p>
            <a:pPr>
              <a:buNone/>
            </a:pPr>
            <a:r>
              <a:rPr lang="ru-RU" dirty="0" smtClean="0"/>
              <a:t>                               ЗЕБРА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428652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    Загадки!</a:t>
            </a:r>
            <a:endParaRPr lang="ru-RU" dirty="0"/>
          </a:p>
        </p:txBody>
      </p:sp>
      <p:pic>
        <p:nvPicPr>
          <p:cNvPr id="5" name="Рисунок 4" descr="http://wozrozhdenie.ru/files.tourism.altai.ru/store/70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00504"/>
            <a:ext cx="2569218" cy="180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От рыжих “Европеек” </a:t>
            </a:r>
            <a:br>
              <a:rPr lang="ru-RU" dirty="0" smtClean="0"/>
            </a:br>
            <a:r>
              <a:rPr lang="ru-RU" dirty="0" smtClean="0"/>
              <a:t>Ушами отличительна,</a:t>
            </a:r>
            <a:br>
              <a:rPr lang="ru-RU" dirty="0" smtClean="0"/>
            </a:br>
            <a:r>
              <a:rPr lang="ru-RU" dirty="0" smtClean="0"/>
              <a:t>Но хищник я прекрасный!</a:t>
            </a:r>
            <a:br>
              <a:rPr lang="ru-RU" dirty="0" smtClean="0"/>
            </a:br>
            <a:r>
              <a:rPr lang="ru-RU" dirty="0" smtClean="0"/>
              <a:t>Охочусь восхитительно!</a:t>
            </a:r>
          </a:p>
          <a:p>
            <a:pPr>
              <a:buNone/>
            </a:pPr>
            <a:r>
              <a:rPr lang="ru-RU" dirty="0" smtClean="0"/>
              <a:t>                           ФЕНЁК</a:t>
            </a:r>
          </a:p>
          <a:p>
            <a:pPr>
              <a:buNone/>
            </a:pPr>
            <a:r>
              <a:rPr lang="ru-RU" dirty="0" smtClean="0"/>
              <a:t>   Я - вечнозелёное дерево.</a:t>
            </a:r>
            <a:br>
              <a:rPr lang="ru-RU" dirty="0" smtClean="0"/>
            </a:br>
            <a:r>
              <a:rPr lang="ru-RU" dirty="0" smtClean="0"/>
              <a:t>Мои несъедобны плоды,</a:t>
            </a:r>
            <a:br>
              <a:rPr lang="ru-RU" dirty="0" smtClean="0"/>
            </a:br>
            <a:r>
              <a:rPr lang="ru-RU" dirty="0" smtClean="0"/>
              <a:t>Зато для всего населения</a:t>
            </a:r>
            <a:br>
              <a:rPr lang="ru-RU" dirty="0" smtClean="0"/>
            </a:br>
            <a:r>
              <a:rPr lang="ru-RU" dirty="0" smtClean="0"/>
              <a:t>Могу подарить башмаки.</a:t>
            </a:r>
          </a:p>
          <a:p>
            <a:pPr>
              <a:buNone/>
            </a:pPr>
            <a:r>
              <a:rPr lang="ru-RU" dirty="0" smtClean="0"/>
              <a:t>                           ПРОБКОВЫЙ ДУБ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428</TotalTime>
  <Words>630</Words>
  <Application>Microsoft Office PowerPoint</Application>
  <PresentationFormat>Экран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  Проверка Домашнего Задания.</vt:lpstr>
      <vt:lpstr>Разминка!</vt:lpstr>
      <vt:lpstr>   Блиц-опрос.</vt:lpstr>
      <vt:lpstr>                Вопросы и ответы!</vt:lpstr>
      <vt:lpstr>         Вопросы полегче.</vt:lpstr>
      <vt:lpstr>                  Попробуй отгадать!</vt:lpstr>
      <vt:lpstr>                      Загадки!</vt:lpstr>
      <vt:lpstr>Слайд 9</vt:lpstr>
      <vt:lpstr>    Влияние человека на природу Африки</vt:lpstr>
      <vt:lpstr>Влияние человека на природу</vt:lpstr>
      <vt:lpstr>Национальный парк Вирунга.</vt:lpstr>
      <vt:lpstr>  Заповедник Аир и Тенере</vt:lpstr>
      <vt:lpstr>Национальный Парк горы Кения</vt:lpstr>
      <vt:lpstr>Вулканический национальный парк Руанды</vt:lpstr>
      <vt:lpstr>Слайд 16</vt:lpstr>
      <vt:lpstr>          Интересное про  животных</vt:lpstr>
      <vt:lpstr>Гепард, или охотничий леопард(Acinonyx jubatus)</vt:lpstr>
      <vt:lpstr>                 Домашнее Задание.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ИМЦ</dc:creator>
  <cp:lastModifiedBy>Анна</cp:lastModifiedBy>
  <cp:revision>52</cp:revision>
  <dcterms:created xsi:type="dcterms:W3CDTF">2008-11-14T12:01:21Z</dcterms:created>
  <dcterms:modified xsi:type="dcterms:W3CDTF">2013-03-28T11:49:13Z</dcterms:modified>
</cp:coreProperties>
</file>