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2228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072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119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625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9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198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97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59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05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03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9550" y="1285860"/>
            <a:ext cx="6296025" cy="4500594"/>
          </a:xfrm>
        </p:spPr>
        <p:txBody>
          <a:bodyPr/>
          <a:lstStyle/>
          <a:p>
            <a:pPr algn="r"/>
            <a:r>
              <a:rPr lang="en-US" dirty="0" smtClean="0">
                <a:latin typeface="Charlemagne Std" pitchFamily="50" charset="0"/>
              </a:rPr>
              <a:t>My role model is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0" dirty="0" smtClean="0"/>
              <a:t> </a:t>
            </a:r>
            <a:r>
              <a:rPr lang="en-US" sz="4400" b="0" dirty="0" smtClean="0"/>
              <a:t>                     made by    </a:t>
            </a:r>
            <a:r>
              <a:rPr lang="en-US" sz="4400" b="0" dirty="0" err="1" smtClean="0"/>
              <a:t>Ukhobotova</a:t>
            </a:r>
            <a:r>
              <a:rPr lang="en-US" sz="4400" b="0" dirty="0" smtClean="0"/>
              <a:t> E., 7-th grade</a:t>
            </a:r>
            <a:endParaRPr lang="ru-RU" sz="4400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role model is my mother.</a:t>
            </a:r>
            <a:endParaRPr lang="ru-RU" dirty="0"/>
          </a:p>
        </p:txBody>
      </p:sp>
      <p:pic>
        <p:nvPicPr>
          <p:cNvPr id="1026" name="Picture 2" descr="D:\ФОТКИ\104___10\105___11\IMG_1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6360828" cy="4770403"/>
          </a:xfrm>
          <a:prstGeom prst="rect">
            <a:avLst/>
          </a:prstGeom>
          <a:noFill/>
        </p:spPr>
      </p:pic>
      <p:pic>
        <p:nvPicPr>
          <p:cNvPr id="4" name="Picture 5" descr="16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412776"/>
            <a:ext cx="26997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708920"/>
            <a:ext cx="6624736" cy="1470025"/>
          </a:xfrm>
        </p:spPr>
        <p:txBody>
          <a:bodyPr/>
          <a:lstStyle/>
          <a:p>
            <a:r>
              <a:rPr lang="en-US" dirty="0" smtClean="0"/>
              <a:t>Her name is Ella.</a:t>
            </a:r>
            <a:br>
              <a:rPr lang="en-US" dirty="0" smtClean="0"/>
            </a:br>
            <a:r>
              <a:rPr lang="en-US" dirty="0" smtClean="0"/>
              <a:t>Her family name is </a:t>
            </a:r>
            <a:r>
              <a:rPr lang="en-US" dirty="0" err="1" smtClean="0"/>
              <a:t>Ukhobotova</a:t>
            </a:r>
            <a:r>
              <a:rPr lang="en-US" dirty="0" smtClean="0"/>
              <a:t> (</a:t>
            </a:r>
            <a:r>
              <a:rPr lang="en-US" dirty="0" err="1" smtClean="0"/>
              <a:t>Ivanova</a:t>
            </a:r>
            <a:r>
              <a:rPr lang="en-US" dirty="0" smtClean="0"/>
              <a:t>).</a:t>
            </a:r>
            <a:endParaRPr lang="ru-RU" dirty="0"/>
          </a:p>
        </p:txBody>
      </p:sp>
      <p:pic>
        <p:nvPicPr>
          <p:cNvPr id="3" name="Picture 6" descr="4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284984"/>
            <a:ext cx="255577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She </a:t>
            </a:r>
            <a:r>
              <a:rPr lang="en-US" dirty="0" smtClean="0"/>
              <a:t>is</a:t>
            </a:r>
            <a:r>
              <a:rPr lang="ru-RU" dirty="0" smtClean="0"/>
              <a:t> </a:t>
            </a:r>
            <a:r>
              <a:rPr lang="en-US" dirty="0" smtClean="0"/>
              <a:t>a </a:t>
            </a:r>
            <a:r>
              <a:rPr lang="en-US" dirty="0" smtClean="0"/>
              <a:t>role model for me, because she has very good </a:t>
            </a:r>
            <a:r>
              <a:rPr lang="en-US" dirty="0" smtClean="0"/>
              <a:t>qualities.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My mother is hard-working and kind, friendly, clever.</a:t>
            </a:r>
            <a:endParaRPr lang="ru-RU" dirty="0"/>
          </a:p>
        </p:txBody>
      </p:sp>
      <p:pic>
        <p:nvPicPr>
          <p:cNvPr id="3" name="Picture 2" descr="C:\Documents and Settings\Admin\Рабочий стол\B_Fly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86200"/>
            <a:ext cx="2771800" cy="2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772400" cy="1362075"/>
          </a:xfrm>
        </p:spPr>
        <p:txBody>
          <a:bodyPr/>
          <a:lstStyle/>
          <a:p>
            <a:r>
              <a:rPr lang="en-US" cap="none" dirty="0" smtClean="0">
                <a:latin typeface="+mn-lt"/>
              </a:rPr>
              <a:t>My role model is my father.</a:t>
            </a:r>
            <a:endParaRPr lang="ru-RU" cap="none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16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412776"/>
            <a:ext cx="26997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IMG_0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14365"/>
            <a:ext cx="6372200" cy="4778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 name is Vladimir.</a:t>
            </a:r>
            <a:br>
              <a:rPr lang="en-US" dirty="0" smtClean="0"/>
            </a:br>
            <a:r>
              <a:rPr lang="en-US" dirty="0" smtClean="0"/>
              <a:t>His family name is </a:t>
            </a:r>
            <a:r>
              <a:rPr lang="en-US" dirty="0" err="1" smtClean="0"/>
              <a:t>Ukhobotov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" name="Picture 6" descr="4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284984"/>
            <a:ext cx="255577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92896"/>
            <a:ext cx="6296025" cy="1470025"/>
          </a:xfrm>
        </p:spPr>
        <p:txBody>
          <a:bodyPr/>
          <a:lstStyle/>
          <a:p>
            <a:r>
              <a:rPr lang="en-US" dirty="0" smtClean="0"/>
              <a:t>He is </a:t>
            </a:r>
            <a:r>
              <a:rPr lang="en-US" dirty="0" smtClean="0"/>
              <a:t>a role </a:t>
            </a:r>
            <a:r>
              <a:rPr lang="en-US" dirty="0" smtClean="0"/>
              <a:t>model for me, because he has very good </a:t>
            </a:r>
            <a:r>
              <a:rPr lang="en-US" dirty="0" smtClean="0"/>
              <a:t>qualities.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 father is interesting and strong, vigorous, the gayest.</a:t>
            </a:r>
            <a:endParaRPr lang="ru-RU" dirty="0"/>
          </a:p>
        </p:txBody>
      </p:sp>
      <p:pic>
        <p:nvPicPr>
          <p:cNvPr id="3" name="Picture 2" descr="C:\Documents and Settings\Admin\Рабочий стол\B_Fly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86200"/>
            <a:ext cx="2771800" cy="2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pl-Shablon1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75</TotalTime>
  <Words>59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Тема5</vt:lpstr>
      <vt:lpstr>My role model is…                         made by    Ukhobotova E., 7-th grade</vt:lpstr>
      <vt:lpstr>My role model is my mother.</vt:lpstr>
      <vt:lpstr>Her name is Ella. Her family name is Ukhobotova (Ivanova).</vt:lpstr>
      <vt:lpstr>She is a role model for me, because she has very good qualities.  My mother is hard-working and kind, friendly, clever.</vt:lpstr>
      <vt:lpstr>My role model is my father.</vt:lpstr>
      <vt:lpstr>His name is Vladimir. His family name is Ukhobotov.</vt:lpstr>
      <vt:lpstr>He is a role model for me, because he has very good qualities. My father is interesting and strong, vigorous, the gayest.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role model is my mother.</dc:title>
  <dc:creator>К@т-Ен0к!!!</dc:creator>
  <cp:lastModifiedBy>Poker</cp:lastModifiedBy>
  <cp:revision>11</cp:revision>
  <dcterms:created xsi:type="dcterms:W3CDTF">2013-03-04T06:30:59Z</dcterms:created>
  <dcterms:modified xsi:type="dcterms:W3CDTF">2013-03-27T11:58:37Z</dcterms:modified>
</cp:coreProperties>
</file>