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1505B-94B7-49CA-8432-F0541D2B1B3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2B654-31CE-4CBB-B143-58B793EBF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Inspiration –</a:t>
            </a:r>
            <a:r>
              <a:rPr lang="ru-RU" dirty="0" smtClean="0"/>
              <a:t> вдохновение, </a:t>
            </a:r>
            <a:r>
              <a:rPr lang="en-US" dirty="0" smtClean="0"/>
              <a:t>perspiration –</a:t>
            </a:r>
            <a:r>
              <a:rPr lang="ru-RU" dirty="0" smtClean="0"/>
              <a:t> потение. </a:t>
            </a:r>
            <a:r>
              <a:rPr lang="en-US" dirty="0" smtClean="0"/>
              <a:t>Familiar </a:t>
            </a:r>
            <a:r>
              <a:rPr lang="ru-RU" smtClean="0"/>
              <a:t>– знакомый.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2B654-31CE-4CBB-B143-58B793EBF72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Daft – </a:t>
            </a:r>
            <a:r>
              <a:rPr lang="ru-RU" dirty="0" smtClean="0"/>
              <a:t>рехнувшийся</a:t>
            </a:r>
            <a:r>
              <a:rPr lang="en-US" dirty="0" smtClean="0"/>
              <a:t>; </a:t>
            </a:r>
            <a:r>
              <a:rPr lang="ru-RU" dirty="0" smtClean="0"/>
              <a:t> </a:t>
            </a:r>
            <a:r>
              <a:rPr lang="en-US" dirty="0" smtClean="0"/>
              <a:t>to bounce – </a:t>
            </a:r>
            <a:r>
              <a:rPr lang="ru-RU" dirty="0" smtClean="0"/>
              <a:t>прыжок, скачок</a:t>
            </a:r>
            <a:r>
              <a:rPr lang="en-US" dirty="0" smtClean="0"/>
              <a:t>; </a:t>
            </a:r>
            <a:r>
              <a:rPr lang="ru-RU" dirty="0" smtClean="0"/>
              <a:t> </a:t>
            </a:r>
            <a:r>
              <a:rPr lang="en-US" dirty="0" smtClean="0"/>
              <a:t>miserable – </a:t>
            </a:r>
            <a:r>
              <a:rPr lang="ru-RU" dirty="0" smtClean="0"/>
              <a:t>несчастный</a:t>
            </a:r>
            <a:r>
              <a:rPr lang="en-US" dirty="0" smtClean="0"/>
              <a:t>;</a:t>
            </a:r>
            <a:r>
              <a:rPr lang="ru-RU" dirty="0" smtClean="0"/>
              <a:t>  </a:t>
            </a:r>
            <a:r>
              <a:rPr lang="en-US" dirty="0" smtClean="0"/>
              <a:t>bucket – </a:t>
            </a:r>
            <a:r>
              <a:rPr lang="ru-RU" dirty="0" smtClean="0"/>
              <a:t>ведро, бадья</a:t>
            </a:r>
            <a:r>
              <a:rPr lang="en-US" dirty="0" smtClean="0"/>
              <a:t>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2B654-31CE-4CBB-B143-58B793EBF72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A333A6-5E7B-44B4-8944-4097489D38C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327D07-4AB5-4F13-9B0E-781B983E2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Different opinions about gadgets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3" y="5013176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 учитель английского языка</a:t>
            </a:r>
          </a:p>
          <a:p>
            <a:r>
              <a:rPr lang="ru-RU" dirty="0" smtClean="0"/>
              <a:t>МБОУ-СОШ № 6 г. Армавира Краснодарского края</a:t>
            </a:r>
          </a:p>
          <a:p>
            <a:r>
              <a:rPr lang="ru-RU" dirty="0" smtClean="0"/>
              <a:t>Ольховая Татьяна Степановна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10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 the following questions.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67200"/>
          </a:xfrm>
        </p:spPr>
        <p:txBody>
          <a:bodyPr/>
          <a:lstStyle/>
          <a:p>
            <a:r>
              <a:rPr lang="en-US" dirty="0" smtClean="0"/>
              <a:t>What is your attitude to different gadgets?</a:t>
            </a:r>
          </a:p>
          <a:p>
            <a:r>
              <a:rPr lang="en-US" dirty="0" smtClean="0"/>
              <a:t>What’s so good about mad gadgets?</a:t>
            </a:r>
          </a:p>
          <a:p>
            <a:r>
              <a:rPr lang="en-US" dirty="0" smtClean="0"/>
              <a:t>Are they any use?</a:t>
            </a:r>
          </a:p>
          <a:p>
            <a:r>
              <a:rPr lang="en-US" dirty="0" smtClean="0"/>
              <a:t>Have you got any really silly gadgets?</a:t>
            </a:r>
          </a:p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gadget?</a:t>
            </a:r>
          </a:p>
          <a:p>
            <a:r>
              <a:rPr lang="en-US" dirty="0" smtClean="0"/>
              <a:t>What do you say to people who think gadgets are a waste of money?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93610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Guess the riddles.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5482952" cy="40324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0070C0"/>
                </a:solidFill>
              </a:rPr>
              <a:t>A flower planted in the hand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That blossoms when it rains.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When I go, I do not speak;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But when I stop, I lie. Who am I?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When it is driven, it goes,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When it stops, it falls down.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1628800"/>
            <a:ext cx="2133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 An umbrella)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306896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A clock 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443711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A bicycle )</a:t>
            </a:r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00811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Familiar quotations.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2920" y="1412776"/>
            <a:ext cx="8183880" cy="6192688"/>
          </a:xfrm>
        </p:spPr>
        <p:txBody>
          <a:bodyPr>
            <a:noAutofit/>
          </a:bodyPr>
          <a:lstStyle/>
          <a:p>
            <a:r>
              <a:rPr lang="en-US" dirty="0" smtClean="0"/>
              <a:t>Knowledge is power.</a:t>
            </a:r>
          </a:p>
          <a:p>
            <a:pPr>
              <a:buNone/>
            </a:pPr>
            <a:r>
              <a:rPr lang="en-US" dirty="0" smtClean="0"/>
              <a:t>                                   (Francis Bacon)</a:t>
            </a:r>
          </a:p>
          <a:p>
            <a:r>
              <a:rPr lang="en-US" dirty="0" smtClean="0"/>
              <a:t>Clever men is good, but they are not the best.</a:t>
            </a:r>
          </a:p>
          <a:p>
            <a:pPr>
              <a:buNone/>
            </a:pPr>
            <a:r>
              <a:rPr lang="en-US" dirty="0" smtClean="0"/>
              <a:t>                                    ( Thomas Carlyle)</a:t>
            </a:r>
          </a:p>
          <a:p>
            <a:r>
              <a:rPr lang="en-US" dirty="0" err="1" smtClean="0"/>
              <a:t>Genious</a:t>
            </a:r>
            <a:r>
              <a:rPr lang="en-US" dirty="0" smtClean="0"/>
              <a:t> is one per cent inspirations and ninety-nine per cent perspiration.</a:t>
            </a:r>
          </a:p>
          <a:p>
            <a:pPr>
              <a:buNone/>
            </a:pPr>
            <a:r>
              <a:rPr lang="en-US" dirty="0" smtClean="0"/>
              <a:t>                                    ( Thomas Alva Edison)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0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Match the words with their definitions.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2602632" cy="457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1) gadget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 daft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huge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 to bounce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5) miserable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6) power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7) bucket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27984" y="1484784"/>
            <a:ext cx="0" cy="396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27984" y="162880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a) silly, foolish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213285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b) very great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2564904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c) a small mechanical device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2996952"/>
            <a:ext cx="471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d) cause to move away or back when </a:t>
            </a:r>
            <a:r>
              <a:rPr lang="en-US" sz="2000" dirty="0" smtClean="0"/>
              <a:t>sent</a:t>
            </a:r>
            <a:r>
              <a:rPr lang="ru-RU" sz="2000" dirty="0" smtClean="0"/>
              <a:t> </a:t>
            </a:r>
            <a:r>
              <a:rPr lang="en-US" sz="2000" dirty="0" smtClean="0"/>
              <a:t>against something</a:t>
            </a:r>
            <a:endParaRPr lang="ru-RU" sz="2000" dirty="0" smtClean="0"/>
          </a:p>
          <a:p>
            <a:r>
              <a:rPr lang="en-US" sz="2000" dirty="0" smtClean="0"/>
              <a:t> </a:t>
            </a:r>
            <a:r>
              <a:rPr lang="en-US" sz="2000" dirty="0" smtClean="0"/>
              <a:t>hard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3861048"/>
            <a:ext cx="471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e) capacity to magnify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4221088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f) </a:t>
            </a:r>
            <a:r>
              <a:rPr lang="en-US" sz="2000" dirty="0"/>
              <a:t>v</a:t>
            </a:r>
            <a:r>
              <a:rPr lang="en-US" sz="2000" dirty="0" smtClean="0"/>
              <a:t>ery unhappy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4509120"/>
            <a:ext cx="471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g) a vessel of wood, plastic for </a:t>
            </a:r>
            <a:r>
              <a:rPr lang="en-US" sz="2000" dirty="0" err="1" smtClean="0"/>
              <a:t>carryingwater</a:t>
            </a:r>
            <a:endParaRPr lang="ru-RU" sz="20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83768" y="1988840"/>
            <a:ext cx="2088232" cy="8640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6" idx="1"/>
          </p:cNvCxnSpPr>
          <p:nvPr/>
        </p:nvCxnSpPr>
        <p:spPr>
          <a:xfrm flipV="1">
            <a:off x="2123728" y="1828855"/>
            <a:ext cx="2304256" cy="37600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195736" y="2420888"/>
            <a:ext cx="2304256" cy="21602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87824" y="3068960"/>
            <a:ext cx="1440160" cy="14401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1" idx="1"/>
          </p:cNvCxnSpPr>
          <p:nvPr/>
        </p:nvCxnSpPr>
        <p:spPr>
          <a:xfrm>
            <a:off x="2915816" y="3501008"/>
            <a:ext cx="1512168" cy="92013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0" idx="1"/>
          </p:cNvCxnSpPr>
          <p:nvPr/>
        </p:nvCxnSpPr>
        <p:spPr>
          <a:xfrm>
            <a:off x="2339752" y="3861049"/>
            <a:ext cx="2088232" cy="20005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483768" y="4365104"/>
            <a:ext cx="1944216" cy="2880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0"/>
            <a:ext cx="8183880" cy="119675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Fill in   </a:t>
            </a:r>
            <a:r>
              <a:rPr lang="en-US" i="1" u="sng" dirty="0" smtClean="0">
                <a:solidFill>
                  <a:srgbClr val="FF0000"/>
                </a:solidFill>
              </a:rPr>
              <a:t>can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/ </a:t>
            </a:r>
            <a:r>
              <a:rPr lang="en-US" i="1" u="sng" dirty="0" smtClean="0">
                <a:solidFill>
                  <a:srgbClr val="FF0000"/>
                </a:solidFill>
              </a:rPr>
              <a:t>be able to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468052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1) Tom has good technical education. He __________         invent different things.</a:t>
            </a:r>
          </a:p>
          <a:p>
            <a:r>
              <a:rPr lang="en-US" sz="2200" dirty="0" smtClean="0"/>
              <a:t>2) She hasn’t _____________ sleep  at night because of the mosquitoes.</a:t>
            </a:r>
          </a:p>
          <a:p>
            <a:r>
              <a:rPr lang="en-US" sz="2200" dirty="0" smtClean="0"/>
              <a:t>3) Sam might _</a:t>
            </a:r>
            <a:r>
              <a:rPr lang="en-US" sz="2200" dirty="0" smtClean="0">
                <a:solidFill>
                  <a:srgbClr val="C00000"/>
                </a:solidFill>
              </a:rPr>
              <a:t>______</a:t>
            </a:r>
            <a:r>
              <a:rPr lang="en-US" sz="2200" dirty="0" smtClean="0"/>
              <a:t>_____ come tomorrow morning if nothing happens.</a:t>
            </a:r>
          </a:p>
          <a:p>
            <a:r>
              <a:rPr lang="en-US" sz="2200" dirty="0" smtClean="0"/>
              <a:t>4) My Dad _____________ speak several foreign languages.</a:t>
            </a:r>
          </a:p>
          <a:p>
            <a:r>
              <a:rPr lang="en-US" sz="2200" dirty="0" smtClean="0"/>
              <a:t>5) I used to ____________ draw well.</a:t>
            </a:r>
          </a:p>
          <a:p>
            <a:r>
              <a:rPr lang="en-US" sz="2200" dirty="0" smtClean="0"/>
              <a:t>6) Are you _</a:t>
            </a:r>
            <a:r>
              <a:rPr lang="en-US" sz="2200" dirty="0" smtClean="0">
                <a:solidFill>
                  <a:srgbClr val="C00000"/>
                </a:solidFill>
              </a:rPr>
              <a:t>______</a:t>
            </a:r>
            <a:r>
              <a:rPr lang="en-US" sz="2200" dirty="0" smtClean="0"/>
              <a:t>______ talk to him in Spanish?</a:t>
            </a:r>
            <a:endParaRPr lang="ru-RU" sz="2200" dirty="0" smtClean="0"/>
          </a:p>
          <a:p>
            <a:r>
              <a:rPr lang="en-US" sz="2200" dirty="0" smtClean="0"/>
              <a:t>7) My Granny looked tired because she __________ sleep yesterday night.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11967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9888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be able to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6369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 able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3569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407707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be able to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44371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ble to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6216" y="47971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couldn’t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175</TotalTime>
  <Words>409</Words>
  <Application>Microsoft Office PowerPoint</Application>
  <PresentationFormat>Экран (4:3)</PresentationFormat>
  <Paragraphs>65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Different opinions about gadgets</vt:lpstr>
      <vt:lpstr>Answer the following questions.</vt:lpstr>
      <vt:lpstr>Guess the riddles.</vt:lpstr>
      <vt:lpstr>Familiar quotations.</vt:lpstr>
      <vt:lpstr>Match the words with their definitions.</vt:lpstr>
      <vt:lpstr>Fill in   can / be able 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Татьята</dc:creator>
  <cp:lastModifiedBy>Татьята</cp:lastModifiedBy>
  <cp:revision>21</cp:revision>
  <dcterms:created xsi:type="dcterms:W3CDTF">2013-03-05T16:51:53Z</dcterms:created>
  <dcterms:modified xsi:type="dcterms:W3CDTF">2013-03-28T17:30:31Z</dcterms:modified>
</cp:coreProperties>
</file>