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64" r:id="rId5"/>
    <p:sldId id="265" r:id="rId6"/>
    <p:sldId id="266" r:id="rId7"/>
    <p:sldId id="261" r:id="rId8"/>
    <p:sldId id="260" r:id="rId9"/>
    <p:sldId id="263" r:id="rId10"/>
    <p:sldId id="258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54B832D-FC07-4CE2-B54A-61ADE6F5A939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51C9F8-8C41-4935-B1DA-7BE2A23C5C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Enid </a:t>
            </a:r>
            <a:r>
              <a:rPr lang="en-US" dirty="0" err="1" smtClean="0"/>
              <a:t>Blyton</a:t>
            </a:r>
            <a:r>
              <a:rPr lang="en-US" dirty="0" smtClean="0"/>
              <a:t> (1897-1968)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Biography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When was she born?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When did she die?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Who did she write for?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many books did she write?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Where was she born?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Where was she brought up?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talent did she have?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Enyd</a:t>
            </a:r>
            <a:r>
              <a:rPr lang="en-US" dirty="0" smtClean="0"/>
              <a:t> </a:t>
            </a:r>
            <a:r>
              <a:rPr lang="en-US" dirty="0" err="1" smtClean="0"/>
              <a:t>Blyton</a:t>
            </a:r>
            <a:r>
              <a:rPr lang="en-US" dirty="0" smtClean="0"/>
              <a:t> isn’t the only name she is known by. What is another one?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the most famous series of books?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the genre of her books?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ASWERS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1897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1968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Children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More than 600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London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Buckingham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music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Mary Pollock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Famous Five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Children’s adventure stories, fantasy, magic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Facts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of the most popular children’s writers in Britain</a:t>
            </a:r>
          </a:p>
          <a:p>
            <a:r>
              <a:rPr lang="en-US" dirty="0" smtClean="0"/>
              <a:t>Was born in London,  brought up in Buckingham</a:t>
            </a:r>
          </a:p>
          <a:p>
            <a:r>
              <a:rPr lang="en-US" dirty="0" smtClean="0"/>
              <a:t>Began writing poetry in her early teens</a:t>
            </a:r>
          </a:p>
          <a:p>
            <a:r>
              <a:rPr lang="en-US" dirty="0" smtClean="0"/>
              <a:t>Was trained as a kindergarten teacher, later became a journalist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Was a talented pianist but gave up musical studies when she trained as a teacher</a:t>
            </a:r>
          </a:p>
          <a:p>
            <a:r>
              <a:rPr lang="en-US" dirty="0" smtClean="0"/>
              <a:t>Was married to </a:t>
            </a:r>
            <a:r>
              <a:rPr lang="en-US" dirty="0" err="1" smtClean="0"/>
              <a:t>A.Pollock</a:t>
            </a:r>
            <a:r>
              <a:rPr lang="en-US" dirty="0" smtClean="0"/>
              <a:t>. The couple honeymooned in Jersey and Enid </a:t>
            </a:r>
            <a:r>
              <a:rPr lang="en-US" dirty="0" smtClean="0"/>
              <a:t>later  based </a:t>
            </a:r>
            <a:r>
              <a:rPr lang="en-US" dirty="0" err="1" smtClean="0"/>
              <a:t>Kirrin</a:t>
            </a:r>
            <a:r>
              <a:rPr lang="en-US" dirty="0" smtClean="0"/>
              <a:t> in the Famous Five books on an island, castle and village they visited there.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nid-bly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7898722" cy="53285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nid_Blyton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77661"/>
            <a:ext cx="7467166" cy="58596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 bly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2656"/>
            <a:ext cx="6192688" cy="60894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Famous Five – the most popular series of books</a:t>
            </a:r>
            <a:endParaRPr lang="ru-RU" dirty="0"/>
          </a:p>
        </p:txBody>
      </p:sp>
      <p:pic>
        <p:nvPicPr>
          <p:cNvPr id="4" name="Содержимое 3" descr="blyton.baa19161527.origin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3126733" cy="4873625"/>
          </a:xfrm>
        </p:spPr>
      </p:pic>
      <p:pic>
        <p:nvPicPr>
          <p:cNvPr id="5" name="Рисунок 4" descr="PM_5_narrowweb__300x481,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628800"/>
            <a:ext cx="2964155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0px-Blyton_blue_plaq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44026"/>
            <a:ext cx="5616624" cy="486808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Blue plaque on the site of her home in East </a:t>
            </a:r>
            <a:r>
              <a:rPr lang="en-US" dirty="0" err="1" smtClean="0"/>
              <a:t>Dulwich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Subject matter of her books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Adventures, solving crimes</a:t>
            </a:r>
          </a:p>
          <a:p>
            <a:pPr>
              <a:buNone/>
            </a:pPr>
            <a:r>
              <a:rPr lang="en-US" dirty="0" smtClean="0"/>
              <a:t>e.g. </a:t>
            </a:r>
            <a:r>
              <a:rPr lang="en-US" i="1" dirty="0" smtClean="0"/>
              <a:t>Famous Five</a:t>
            </a:r>
            <a:r>
              <a:rPr lang="en-US" dirty="0" smtClean="0"/>
              <a:t>, </a:t>
            </a:r>
            <a:r>
              <a:rPr lang="en-US" i="1" dirty="0" smtClean="0"/>
              <a:t>Secret Seven </a:t>
            </a:r>
            <a:r>
              <a:rPr lang="en-US" dirty="0" smtClean="0"/>
              <a:t>and </a:t>
            </a:r>
            <a:r>
              <a:rPr lang="en-US" i="1" dirty="0" smtClean="0"/>
              <a:t>Adventure</a:t>
            </a:r>
            <a:r>
              <a:rPr lang="en-US" dirty="0" smtClean="0"/>
              <a:t> series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Boarding school story (day-to-day life at school)</a:t>
            </a:r>
          </a:p>
          <a:p>
            <a:pPr>
              <a:buNone/>
            </a:pPr>
            <a:r>
              <a:rPr lang="en-US" dirty="0" smtClean="0"/>
              <a:t>e.g. the </a:t>
            </a:r>
            <a:r>
              <a:rPr lang="en-US" i="1" dirty="0" smtClean="0"/>
              <a:t>Malory Towers </a:t>
            </a:r>
            <a:r>
              <a:rPr lang="en-US" dirty="0" smtClean="0"/>
              <a:t>stories, the </a:t>
            </a:r>
            <a:r>
              <a:rPr lang="en-US" i="1" dirty="0" smtClean="0"/>
              <a:t>St Clare’s</a:t>
            </a:r>
            <a:r>
              <a:rPr lang="en-US" dirty="0" smtClean="0"/>
              <a:t> stories, the </a:t>
            </a:r>
            <a:r>
              <a:rPr lang="en-US" i="1" dirty="0" smtClean="0"/>
              <a:t>Naughtiest Gir</a:t>
            </a:r>
            <a:r>
              <a:rPr lang="en-US" dirty="0" smtClean="0"/>
              <a:t>l series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Fantastical </a:t>
            </a:r>
          </a:p>
          <a:p>
            <a:pPr>
              <a:buNone/>
            </a:pPr>
            <a:r>
              <a:rPr lang="en-US" dirty="0" smtClean="0"/>
              <a:t>e.g. the </a:t>
            </a:r>
            <a:r>
              <a:rPr lang="en-US" i="1" dirty="0" smtClean="0"/>
              <a:t>Wishing-Chair</a:t>
            </a:r>
            <a:r>
              <a:rPr lang="en-US" dirty="0" smtClean="0"/>
              <a:t> books and </a:t>
            </a:r>
            <a:r>
              <a:rPr lang="en-US" i="1" dirty="0" smtClean="0"/>
              <a:t>The Faraway Tree</a:t>
            </a:r>
            <a:endParaRPr lang="ru-RU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is she still so popular?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Good understanding of how to grip a child’s interest</a:t>
            </a:r>
          </a:p>
          <a:p>
            <a:endParaRPr lang="en-US" dirty="0" smtClean="0"/>
          </a:p>
          <a:p>
            <a:r>
              <a:rPr lang="en-US" dirty="0" smtClean="0"/>
              <a:t>Clear, pure style</a:t>
            </a:r>
          </a:p>
          <a:p>
            <a:endParaRPr lang="en-US" dirty="0" smtClean="0"/>
          </a:p>
          <a:p>
            <a:r>
              <a:rPr lang="en-US" dirty="0" smtClean="0"/>
              <a:t>Captivating plots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283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Enid Blyton (1897-1968)</vt:lpstr>
      <vt:lpstr>Facts</vt:lpstr>
      <vt:lpstr>Слайд 3</vt:lpstr>
      <vt:lpstr>Слайд 4</vt:lpstr>
      <vt:lpstr>Слайд 5</vt:lpstr>
      <vt:lpstr>The Famous Five – the most popular series of books</vt:lpstr>
      <vt:lpstr>Blue plaque on the site of her home in East Dulwich</vt:lpstr>
      <vt:lpstr>Subject matter of her books</vt:lpstr>
      <vt:lpstr>Why is she still so popular?</vt:lpstr>
      <vt:lpstr>QUESTIONS</vt:lpstr>
      <vt:lpstr>ASWERS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Enid Blyton (1897-1968)</dc:title>
  <dc:creator>1</dc:creator>
  <cp:lastModifiedBy>1</cp:lastModifiedBy>
  <cp:revision>5</cp:revision>
  <dcterms:created xsi:type="dcterms:W3CDTF">2013-03-27T15:00:32Z</dcterms:created>
  <dcterms:modified xsi:type="dcterms:W3CDTF">2013-03-27T15:45:08Z</dcterms:modified>
</cp:coreProperties>
</file>