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677B5-745E-4DD4-B265-C6E42FDFF04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AC1BE-E387-4C1B-BC3D-44218958D7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Весёлые воробьи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svetlovodsk.com.ua/forum/download/file.php?avatar=5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273630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Vcy;&amp;ocy;&amp;rcy;&amp;ocy;&amp;bcy;&amp;softcy;&amp;i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6048672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Vcy;&amp;ocy;&amp;rcy;&amp;ocy;&amp;bcy;&amp;softcy;&amp;i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56084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Acy;&amp;ncy;&amp;icy;&amp;mcy;&amp;acy;&amp;tscy;&amp;icy;&amp;yacy; &amp;vcy;&amp;ocy;&amp;rcy;&amp;ocy;&amp;bcy;&amp;softcy;&amp;i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06489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unhome.ru/UsersGallery/092011/utenok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7776864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10023.vkontakte.ru/u22029506/64903181/x_d9a431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560840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Физминутка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</dc:title>
  <dc:creator>1</dc:creator>
  <cp:lastModifiedBy>1</cp:lastModifiedBy>
  <cp:revision>5</cp:revision>
  <dcterms:created xsi:type="dcterms:W3CDTF">2012-10-23T11:19:32Z</dcterms:created>
  <dcterms:modified xsi:type="dcterms:W3CDTF">2012-10-23T12:08:25Z</dcterms:modified>
</cp:coreProperties>
</file>