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6663DD-6B90-4019-88F7-7A7B8C5257C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2451F9A-9089-4BE4-B07C-2C7F3758E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Городская игра школьников 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по физике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«ИГРЫ РАЗУМА»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0504"/>
            <a:ext cx="7772400" cy="11997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МКОУ СОШ № 2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2012 год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Система отсчёта</a:t>
            </a:r>
            <a:r>
              <a:rPr lang="en-US" sz="4000" dirty="0" smtClean="0"/>
              <a:t> </a:t>
            </a:r>
            <a:r>
              <a:rPr lang="ru-RU" sz="4000" dirty="0" smtClean="0"/>
              <a:t>— это совокупность тела отсчета, связанной с ним система координат и системы отсчёта времени, по отношению к которым рассматривается движение (или равновесие) каких-либо материальных точек или тел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Сублимация</a:t>
            </a:r>
            <a:endParaRPr lang="ru-RU" sz="8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t3.gstatic.com/images?q=tbn:ANd9GcRsT_IFnPnquYNJq-appJSloLPNVP9XmPcqAXFpuJKTGH-GP2cKzHPs4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361846"/>
            <a:ext cx="3381392" cy="30770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5400" dirty="0" smtClean="0"/>
              <a:t>Сублимация (</a:t>
            </a:r>
            <a:r>
              <a:rPr lang="ru-RU" sz="5400" dirty="0" err="1" smtClean="0"/>
              <a:t>возго́нка</a:t>
            </a:r>
            <a:r>
              <a:rPr lang="ru-RU" sz="5400" dirty="0" smtClean="0"/>
              <a:t>)</a:t>
            </a:r>
            <a:r>
              <a:rPr lang="en-US" sz="5400" dirty="0" smtClean="0"/>
              <a:t> </a:t>
            </a:r>
            <a:r>
              <a:rPr lang="ru-RU" sz="5400" dirty="0" smtClean="0"/>
              <a:t>— переход вещества из твёрдого состояния  сразу в газообразное, минуя жидкое.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Центр </a:t>
            </a:r>
            <a:r>
              <a:rPr lang="ru-RU" sz="8800" dirty="0" err="1" smtClean="0"/>
              <a:t>ине́рции</a:t>
            </a:r>
            <a:r>
              <a:rPr lang="ru-RU" sz="8800" dirty="0" smtClean="0"/>
              <a:t> </a:t>
            </a:r>
            <a:endParaRPr lang="ru-RU" sz="8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t1.gstatic.com/images?q=tbn:ANd9GcQrcewU7wQ9Rey4yj5jxiJ3i8KDZt3sIRo3NpBUhHsweTO0H5jwXzUs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045194"/>
            <a:ext cx="2828938" cy="35223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800" dirty="0" smtClean="0"/>
              <a:t>Центр </a:t>
            </a:r>
            <a:r>
              <a:rPr lang="ru-RU" sz="4800" dirty="0" err="1" smtClean="0"/>
              <a:t>ине́рции</a:t>
            </a:r>
            <a:r>
              <a:rPr lang="ru-RU" sz="4800" dirty="0" smtClean="0"/>
              <a:t> -  геометрическая точка, характеризующая движение тела или системы частиц как целого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err="1" smtClean="0"/>
              <a:t>Ускоре́ние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t3.gstatic.com/images?q=tbn:ANd9GcSroOvrQ_HjdeNWzzmodzuxbGatn0uBDscaEGADWYyeMsTOPgh2qC-S2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804048"/>
            <a:ext cx="3481402" cy="26110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4400" dirty="0" err="1" smtClean="0"/>
              <a:t>Ускоре́ние</a:t>
            </a:r>
            <a:r>
              <a:rPr lang="ru-RU" sz="4400" dirty="0" smtClean="0"/>
              <a:t> — производная скорости по времени,</a:t>
            </a:r>
            <a:r>
              <a:rPr lang="en-US" sz="4400" dirty="0" smtClean="0"/>
              <a:t> </a:t>
            </a:r>
            <a:r>
              <a:rPr lang="ru-RU" sz="4400" dirty="0" err="1" smtClean="0"/>
              <a:t>векторая</a:t>
            </a:r>
            <a:r>
              <a:rPr lang="ru-RU" sz="4400" dirty="0" smtClean="0"/>
              <a:t> величина, показывающая, на сколько изменяется вектор скорости точки (тела) при её (его) движении за единицу времени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3800" dirty="0" smtClean="0"/>
              <a:t>Спектр </a:t>
            </a:r>
            <a:endParaRPr lang="ru-RU" sz="13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t0.gstatic.com/images?q=tbn:ANd9GcRWgvYGqDTuX_V5LZ9BY0r8C_Z_4ySjMXJ1wPt5hAylUld7Y86U5TN_w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40682"/>
            <a:ext cx="2747974" cy="222680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Спектр— распределение значений физической </a:t>
            </a:r>
            <a:r>
              <a:rPr lang="ru-RU" sz="4400" dirty="0" err="1" smtClean="0"/>
              <a:t>величиныы</a:t>
            </a:r>
            <a:r>
              <a:rPr lang="ru-RU" sz="4400" dirty="0" smtClean="0"/>
              <a:t> (обычно энергии, частоты или массы). Графическое представление такого распределения называется спектральной диаграммой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err="1" smtClean="0"/>
              <a:t>Математи́ческий</a:t>
            </a:r>
            <a:r>
              <a:rPr lang="ru-RU" sz="7200" dirty="0" smtClean="0"/>
              <a:t> </a:t>
            </a:r>
            <a:r>
              <a:rPr lang="ru-RU" sz="7200" dirty="0" err="1" smtClean="0"/>
              <a:t>ма́ятник</a:t>
            </a:r>
            <a:r>
              <a:rPr lang="en-US" sz="7200" dirty="0" smtClean="0"/>
              <a:t> 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t1.gstatic.com/images?q=tbn:ANd9GcSgKAPlTOVsGoZS2miyv2ZJOE4V7alm24sSGwDnKpdq2l2FMbCxPHiEy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041325"/>
            <a:ext cx="2486034" cy="2269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6072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 smtClean="0"/>
              <a:t>    Ум заключается не только в знании, но и в умении прилагать знание на деле.</a:t>
            </a:r>
          </a:p>
          <a:p>
            <a:pPr>
              <a:buNone/>
            </a:pPr>
            <a:r>
              <a:rPr lang="ru-RU" sz="6000" dirty="0" smtClean="0"/>
              <a:t> </a:t>
            </a:r>
          </a:p>
          <a:p>
            <a:pPr>
              <a:buNone/>
            </a:pPr>
            <a:r>
              <a:rPr lang="ru-RU" sz="6000" dirty="0" smtClean="0"/>
              <a:t>                     Аристотель</a:t>
            </a:r>
            <a:endParaRPr lang="ru-RU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    </a:t>
            </a:r>
            <a:r>
              <a:rPr lang="ru-RU" sz="4000" dirty="0" err="1" smtClean="0"/>
              <a:t>Математи́ческий</a:t>
            </a:r>
            <a:r>
              <a:rPr lang="ru-RU" sz="4000" dirty="0" smtClean="0"/>
              <a:t> </a:t>
            </a:r>
            <a:r>
              <a:rPr lang="ru-RU" sz="4000" dirty="0" err="1" smtClean="0"/>
              <a:t>ма́ятник</a:t>
            </a:r>
            <a:r>
              <a:rPr lang="en-US" sz="4000" dirty="0" smtClean="0"/>
              <a:t> </a:t>
            </a:r>
            <a:r>
              <a:rPr lang="ru-RU" sz="4000" dirty="0" smtClean="0"/>
              <a:t>— представляющий собой механическую систему, состоящую из материальной точки, находящейся на невесомой</a:t>
            </a:r>
            <a:r>
              <a:rPr lang="en-US" sz="4000" dirty="0" smtClean="0"/>
              <a:t> </a:t>
            </a:r>
            <a:r>
              <a:rPr lang="ru-RU" sz="4000" dirty="0" smtClean="0"/>
              <a:t>нерастяжимой нити или на невесомом стержне в однородном поле сил тяготения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smtClean="0"/>
              <a:t>  Очень </a:t>
            </a:r>
            <a:r>
              <a:rPr lang="ru-RU" sz="5400" dirty="0" smtClean="0"/>
              <a:t>полезно оттачивать и шлифовать свой ум об умы других.</a:t>
            </a:r>
          </a:p>
          <a:p>
            <a:pPr algn="r">
              <a:buNone/>
            </a:pPr>
            <a:r>
              <a:rPr lang="ru-RU" sz="5400" dirty="0" smtClean="0"/>
              <a:t>                                                                           Мишель Монтень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1. Все участники делятся на команды.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2. Название команды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3. Организация работы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4. Участникам зачитывается физическое понятие.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5. На больших листочках пишется определение,  если точно знаете, то подобие,   если не знаете, то предположение.</a:t>
            </a:r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Правила игры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6. После чего ответы перемешиваются и добавляется правильное. Зачитывается два раза. На маленьких листочках пишется цифра ответа.</a:t>
            </a:r>
          </a:p>
          <a:p>
            <a:pPr>
              <a:buNone/>
            </a:pPr>
            <a:r>
              <a:rPr lang="ru-RU" sz="3200" dirty="0" smtClean="0"/>
              <a:t>7. За каждый правильный ответ можете получить 2 балла.</a:t>
            </a:r>
          </a:p>
          <a:p>
            <a:pPr>
              <a:buNone/>
            </a:pPr>
            <a:r>
              <a:rPr lang="ru-RU" sz="3200" dirty="0" smtClean="0"/>
              <a:t>8. Бонус может получить та команда, чей ответ был выбран как правильный.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Правила игры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1500" dirty="0" smtClean="0"/>
              <a:t>   Физика</a:t>
            </a:r>
            <a:endParaRPr lang="ru-RU" sz="11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t3.gstatic.com/images?q=tbn:ANd9GcTZzUuPwOxtM6Sr5C0Aq2W3mBtfvbAzIs0qQiYt2qumy34XA3R3fH_R7Y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62930"/>
            <a:ext cx="3371865" cy="250929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Физика это наука о наиболее общих свойствах тел и явлений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err="1" smtClean="0"/>
              <a:t>Изотропи́я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t2.gstatic.com/images?q=tbn:ANd9GcTxV4rqz1sY4waWhDG7k_zIcr_AwutDStbzV7ylCRTtMqbfJknCkBBrky-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25716"/>
            <a:ext cx="3952894" cy="297987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err="1" smtClean="0"/>
              <a:t>Изотропи́я</a:t>
            </a:r>
            <a:r>
              <a:rPr lang="ru-RU" sz="4000" dirty="0" smtClean="0"/>
              <a:t>— одинаковость физических свойств во всех направлениях, инвариантность, симметрия по отношению к выбору направления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Система отсчёта</a:t>
            </a:r>
            <a:r>
              <a:rPr lang="en-US" sz="8000" dirty="0" smtClean="0"/>
              <a:t> 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</TotalTime>
  <Words>236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Городская игра школьников  по физике «ИГРЫ РАЗУМА» </vt:lpstr>
      <vt:lpstr>Слайд 2</vt:lpstr>
      <vt:lpstr>Правила игры</vt:lpstr>
      <vt:lpstr>Правила игры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Городская игра школьников  по физике «ИГРЫ РАЗУМА»</dc:title>
  <dc:creator>Тёма</dc:creator>
  <cp:lastModifiedBy>Тёма</cp:lastModifiedBy>
  <cp:revision>6</cp:revision>
  <dcterms:created xsi:type="dcterms:W3CDTF">2012-12-10T13:46:53Z</dcterms:created>
  <dcterms:modified xsi:type="dcterms:W3CDTF">2012-12-10T14:47:42Z</dcterms:modified>
</cp:coreProperties>
</file>