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2" r:id="rId6"/>
    <p:sldId id="270" r:id="rId7"/>
    <p:sldId id="27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59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ru.wikipedia.org/wiki/%D0%A4%D0%B0%D0%B9%D0%BB:Coat_of_Arms_of_Vladimir_(1781)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useum.vladimir.ru/images/towns/vladimir/gold_gate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VladUspensky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75805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ИСТОРИЯ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Владимирского края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Некоторые даты истории города Владимира. Герб Владимира (c)Туризм и отдых во Владимир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86058"/>
            <a:ext cx="32147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5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1(12) сентября 1778 г. </a:t>
            </a:r>
            <a:r>
              <a:rPr lang="ru-RU" sz="35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последовала еще одна реформа — </a:t>
            </a:r>
            <a:r>
              <a:rPr lang="ru-RU" sz="35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Владимирская губерния была преобразована в наместничество </a:t>
            </a:r>
            <a:r>
              <a:rPr lang="ru-RU" sz="35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согласно Указу Екатерины II “Об учреждении Владимирского наместничества”. Кроме Владимирской губернии, в состав наместничества входили в разные годы Пензенская и Тамбовская губернии. На территории Владимирской губернии было образовано 14 уездов. Статус города был дан двум бывшим дворцовым слободам — Александровской и </a:t>
            </a:r>
            <a:r>
              <a:rPr lang="ru-RU" sz="35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Вязниковской</a:t>
            </a:r>
            <a:r>
              <a:rPr lang="ru-RU" sz="35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селам — Меленки, </a:t>
            </a:r>
            <a:r>
              <a:rPr lang="ru-RU" sz="35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Киржач</a:t>
            </a:r>
            <a:r>
              <a:rPr lang="ru-RU" sz="35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Покров, Ковров и Судогда.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12(23) декабря 1796 г.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был принят Указ “О новом разделении государства на губернии”, согласно которому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Владимирская губерния делилась на 10 уездов: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Владимирский,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Вязниковский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Гороховецкий,Меленковский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Переславский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Покровский, Суздальский, Шуйский, Юрьев-Польский.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1803 г. были восстановлены уезды: Александровский,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Ковровский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Судогодский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Территория бывшего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Киржачского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уезда осталась в составе Покровского уезда.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Так из 13 уездов губерния существовала до Октябрьской революции 1917 г.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8(20) декабря 1856 г. был утвержден герб Владимирской губернии: в червленом поле золотой львиный леопард в железной, украшенной золотом и цветными камнями короне, держащий в правой лапе длинный серебряный крест.</a:t>
            </a:r>
          </a:p>
          <a:p>
            <a:endParaRPr lang="ru-RU" dirty="0"/>
          </a:p>
        </p:txBody>
      </p:sp>
      <p:pic>
        <p:nvPicPr>
          <p:cNvPr id="4" name="Рисунок 3" descr="Герб">
            <a:hlinkClick r:id="rId2" tooltip="Герб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929066"/>
            <a:ext cx="285752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После Октябрьской революции 1917 г. внешние границы губернии неоднократно изменялись. По постановлению НКВД от 18 июня 1918 г. от нее отошли во вновь образованную Иваново-Вознесенскую губернию Шуйский уезд, части Суздальского и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Ковровского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уездов.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1921 г. был ликвидирован Покровский уезд, часть территории которого отошла к Московской губернии. Многократно изменялось и административное деление внутри губернии.</a:t>
            </a:r>
          </a:p>
          <a:p>
            <a:pPr algn="just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Владимирская губерния была ликвидирована 14 января 1929 г.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времени она состояла из 7 уездов: Александровского, Владимирского,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Вязниковского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Гусевского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Ковровского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Муромского, </a:t>
            </a:r>
            <a:r>
              <a:rPr lang="ru-RU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Переславского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Из территории губернии было образовано три округа — Александровский, Владимирский и Муромский.</a:t>
            </a:r>
          </a:p>
          <a:p>
            <a:pPr algn="just"/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10 июня 1929 г. был определен состав Ивановской промышленной области и Нижегородской области. В Ивановскую промышленную область вошла большая часть территории Владимирской губернии — Александровский и Владимирский округа, а в состав Нижегородской области — Муромский округ.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Таким образом,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1944 г. территория бывшей Владимирской губернии находилась в составе трех областей — Ивановской, Горьковской (бывшей Нижегородской) и Московской.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 самостоятельное территориальное образование Владимирская область вновь возникла 14 августа 1944 г. по Указу Президиума Верховного Совета СССР</a:t>
            </a:r>
            <a:r>
              <a:rPr lang="ru-RU" dirty="0">
                <a:latin typeface="Arial" pitchFamily="34" charset="0"/>
                <a:cs typeface="Arial" pitchFamily="34" charset="0"/>
              </a:rPr>
              <a:t> путем разукрупнения Ивановской, Горьковской и Московской областей. В нее вошли в основном те же территории, которые входили в состав Владимирской губернии.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Некоторые даты истории города Владимира 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Autofit/>
          </a:bodyPr>
          <a:lstStyle/>
          <a:p>
            <a:pPr lvl="0" algn="just"/>
            <a:r>
              <a:rPr lang="ru-RU" sz="1800" b="1" smtClean="0">
                <a:latin typeface="Arial" pitchFamily="34" charset="0"/>
                <a:cs typeface="Arial" pitchFamily="34" charset="0"/>
              </a:rPr>
              <a:t>990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Первое летописное упоминание о городе Владимире в связи с миссионерским походом Киевского князя Владимира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Святославича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(Красное Солнышко).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1108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Строительство новой крепости князем Владимиром Мономахом.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1157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Переезд князя Андрея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Боголюбского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из Вышгорода во Владимир, и превращение города в столицу Северо-Восточной Руси.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1176 - 1212 гг.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Княжение Всеволода III Большое гнездо.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1238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Осада, взятие и разграбление города войском князя Батыя во время монголо-татарского нашествия.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1252 - 1263 гг.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Княжение Александра Невского.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1299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Перенесение кафедры митрополита из Киева во Владимир.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1326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Перенесение кафедры митрополита из Владимира в Москву.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1328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Перенесение столицы из Владимира в Москву при князе Иване Калите. </a:t>
            </a:r>
          </a:p>
          <a:p>
            <a:pPr lvl="0" algn="just"/>
            <a:r>
              <a:rPr lang="ru-RU" sz="1800" b="1" dirty="0">
                <a:latin typeface="Arial" pitchFamily="34" charset="0"/>
                <a:cs typeface="Arial" pitchFamily="34" charset="0"/>
              </a:rPr>
              <a:t>1395 г.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 - Перенесение Владимирской иконы Божьей Матери в Москву для защиты от Тамерлана</a:t>
            </a:r>
            <a:r>
              <a:rPr lang="ru-RU" sz="1800">
                <a:latin typeface="Arial" pitchFamily="34" charset="0"/>
                <a:cs typeface="Arial" pitchFamily="34" charset="0"/>
              </a:rPr>
              <a:t>. 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1491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Строительство новых крепостных укреплений на городских валах.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1521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Разорение города казанскими и крымскими татарами.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1609 - 1614 гг.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Набеги на Владимир войск польских интервентов.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1719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Образование Владимирской провинции.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1778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Основание Владимирской губернии и наместничества.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1929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Упразднение Владимирской губернии и присоединение г. Владимира к Ивановской области.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1944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Владимир становится административным центром Владимирской области.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1957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В состав Владимира вошли села Красное и Доброе. 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1973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В городе образованы районы: Ленинский, Октябрьский,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Фрунзенский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1995 г.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Торжественное празднование вступления города во второе тысячелетие своего существования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t="6250" r="4166" b="3906"/>
          <a:stretch>
            <a:fillRect/>
          </a:stretch>
        </p:blipFill>
        <p:spPr bwMode="auto">
          <a:xfrm rot="5400000">
            <a:off x="1142999" y="-1142999"/>
            <a:ext cx="6857999" cy="9144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1.Владимирская земля относится к староосвоенным. Человек здесь появился 25 -30 тыс.лет назад, это подтверждается археологическими находками.</a:t>
            </a:r>
          </a:p>
          <a:p>
            <a:pPr algn="just">
              <a:buNone/>
            </a:pPr>
            <a:r>
              <a:rPr lang="ru-RU" dirty="0" smtClean="0"/>
              <a:t>2. В </a:t>
            </a:r>
            <a:r>
              <a:rPr lang="en-US" dirty="0" smtClean="0"/>
              <a:t>VI- VII</a:t>
            </a:r>
            <a:r>
              <a:rPr lang="ru-RU" dirty="0" smtClean="0"/>
              <a:t> в.в. нашей эры здесь появились </a:t>
            </a:r>
            <a:r>
              <a:rPr lang="ru-RU" dirty="0" err="1" smtClean="0"/>
              <a:t>фино-угорские</a:t>
            </a:r>
            <a:r>
              <a:rPr lang="ru-RU" dirty="0" smtClean="0"/>
              <a:t> племена: мурома, мещера.</a:t>
            </a:r>
          </a:p>
          <a:p>
            <a:pPr algn="just">
              <a:buNone/>
            </a:pPr>
            <a:r>
              <a:rPr lang="ru-RU" dirty="0" smtClean="0"/>
              <a:t>3. В </a:t>
            </a:r>
            <a:r>
              <a:rPr lang="en-US" dirty="0" smtClean="0"/>
              <a:t>XI</a:t>
            </a:r>
            <a:r>
              <a:rPr lang="ru-RU" dirty="0" smtClean="0"/>
              <a:t> в.  Сюда переселяются славянские племена. Они основали города Муром, Владимир, Суздаль, Гороховец.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Истоки Владимирской области лежат в глубокой древности, во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Владимиро-Суздальском княжестве, расцвет которого относится к </a:t>
            </a:r>
            <a:r>
              <a:rPr lang="ru-RU" sz="2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XII-нач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XIII вв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Ростово-Суздальская земля подчинялась власти великих князей киевских.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1157 г.,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 начала княжения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Андрея Юрьевича </a:t>
            </a:r>
            <a:r>
              <a:rPr lang="ru-RU" sz="2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Боголюбского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стольным городом Ростово-Суздальской земли становится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 — новая столица, политический, религиозный и культурный центр Северо-Восточной Руси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Во времена княжения Андрея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Боголюбского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и затем его брата Всеволода Большое Гнездо во Владимире велось белокаменное строительство, город укреплялся и рос.</a:t>
            </a:r>
          </a:p>
          <a:p>
            <a:pPr algn="just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museum.vladimir.ru/image/towns/vladimir/small/gold_gate1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17859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Наталья Анатольевна\Рабочий стол\Вл.обл\showimg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85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upload.wikimedia.org/wikipedia/commons/thumb/6/67/VladUspensky.jpg/300px-VladUspensky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814393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ладими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385765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ладимир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8604"/>
            <a:ext cx="364333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ладимир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714752"/>
            <a:ext cx="264320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Непоправимый урон Владимиро-Суздальскому княжеству нанесло монголо-татарское нашествие. Были сожжены города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Переславль-Зелесский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Суздаль, Юрьев-Польский. Во Владимире почти поголовно было истреблено население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1328 г.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Иван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Калита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стал великим князем и великокняжеский престол стал находиться в Москве.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Владимирская земля вошла в состав Московского княжества, а затем и государства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1708 г. Петром I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была проведена административная реформа: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Россия была поделена на 8 губерний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Города Владимирского края — Владимир, Суздаль, Юрьев-Польский, Переславль-Залесский, Муром и Шуя вошли в состав Московской губернии, а Гороховец 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Вязниковская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слобода — в состав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Казанской губернии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28654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1719 г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., после второй реформы,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Владимирский край 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вошел в Московскую губернию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Указом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Екатерины II от 2 (13) марта 1778 г. была учреждена Владимирская губерния.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Указ так и назывался — “Об учреждении Владимирской губернии”. Губерния, согласно указу, состояла из 13 уездов, которые в указе не были названы. Этим же указом генерал-губернатором был назначен граф Роман Илларионович Воронцов.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740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История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Некоторые даты истории города Владимира 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Анна</cp:lastModifiedBy>
  <cp:revision>9</cp:revision>
  <dcterms:modified xsi:type="dcterms:W3CDTF">2013-03-28T11:36:47Z</dcterms:modified>
</cp:coreProperties>
</file>