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59" r:id="rId5"/>
    <p:sldId id="261" r:id="rId6"/>
    <p:sldId id="265" r:id="rId7"/>
    <p:sldId id="262" r:id="rId8"/>
    <p:sldId id="266" r:id="rId9"/>
    <p:sldId id="263" r:id="rId10"/>
    <p:sldId id="264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1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6A54E-850B-461E-BE69-1713DEAB8F2D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84F8E-FC3D-4C9D-9468-D02DA5B05C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1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&#1086;&#1090;&#1082;&#1088;&#1099;&#1090;&#1099;&#1081;%20&#1091;&#1088;&#1086;&#1082;\&#1044;&#1086;&#1084;%20&#1056;&#1086;&#1076;&#1085;&#1086;&#1081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Documents and Settings\1\Мои документы\Мои рисунки\избы\1259522877_sdpqgg80nohmf9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02"/>
            <a:ext cx="9144000" cy="6776358"/>
          </a:xfrm>
          <a:prstGeom prst="rect">
            <a:avLst/>
          </a:prstGeom>
          <a:noFill/>
        </p:spPr>
      </p:pic>
      <p:pic>
        <p:nvPicPr>
          <p:cNvPr id="4" name="Дом Род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856693" cy="664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6291"/>
            <a:ext cx="8858312" cy="6709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090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60971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1 1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65088"/>
            <a:ext cx="9096375" cy="68199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"/>
            <a:ext cx="87852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905529" cy="67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999537" cy="673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21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0</Words>
  <Application>Microsoft Office PowerPoint</Application>
  <PresentationFormat>Экран (4:3)</PresentationFormat>
  <Paragraphs>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2013-02-12T08:13:20Z</dcterms:created>
  <dcterms:modified xsi:type="dcterms:W3CDTF">2013-02-12T11:04:59Z</dcterms:modified>
</cp:coreProperties>
</file>