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Моя книжка о </a:t>
            </a:r>
            <a:r>
              <a:rPr lang="ru-RU" sz="5400" b="1" dirty="0" smtClean="0">
                <a:solidFill>
                  <a:srgbClr val="FF0000"/>
                </a:solidFill>
              </a:rPr>
              <a:t>безопасности </a:t>
            </a:r>
            <a:r>
              <a:rPr lang="ru-RU" sz="5400" b="1" dirty="0" smtClean="0">
                <a:solidFill>
                  <a:srgbClr val="FFC000"/>
                </a:solidFill>
              </a:rPr>
              <a:t>на  наших </a:t>
            </a:r>
            <a:r>
              <a:rPr lang="ru-RU" sz="5400" b="1" dirty="0" smtClean="0">
                <a:solidFill>
                  <a:srgbClr val="00B050"/>
                </a:solidFill>
              </a:rPr>
              <a:t>дорогах</a:t>
            </a:r>
          </a:p>
          <a:p>
            <a:pPr algn="ctr"/>
            <a:endParaRPr lang="ru-RU" sz="1400" dirty="0" smtClean="0">
              <a:solidFill>
                <a:srgbClr val="00B050"/>
              </a:solidFill>
            </a:endParaRPr>
          </a:p>
          <a:p>
            <a:pPr algn="ctr"/>
            <a:endParaRPr lang="ru-RU" sz="1400" dirty="0">
              <a:solidFill>
                <a:srgbClr val="00B05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Составила ученица 1 класса  МБОУ «</a:t>
            </a:r>
            <a:r>
              <a:rPr lang="ru-RU" sz="1400" b="1" dirty="0" err="1" smtClean="0">
                <a:solidFill>
                  <a:srgbClr val="00B050"/>
                </a:solidFill>
              </a:rPr>
              <a:t>Экимчанская</a:t>
            </a:r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r>
              <a:rPr lang="ru-RU" sz="1400" b="1" dirty="0" err="1" smtClean="0">
                <a:solidFill>
                  <a:srgbClr val="00B050"/>
                </a:solidFill>
              </a:rPr>
              <a:t>сош</a:t>
            </a:r>
            <a:r>
              <a:rPr lang="ru-RU" sz="1400" b="1" dirty="0" smtClean="0">
                <a:solidFill>
                  <a:srgbClr val="00B050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Пилипенко Вера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2013 год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Учитель Ковалева Ж.Е.</a:t>
            </a:r>
            <a:endParaRPr lang="ru-RU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1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рамота 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1106001" y="608480"/>
            <a:ext cx="65722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это написал очень давно Самуил Яковлевич Маршак. Оно не постарело нисколько. </a:t>
            </a:r>
          </a:p>
          <a:p>
            <a:r>
              <a:rPr lang="ru-RU" b="1" dirty="0" smtClean="0"/>
              <a:t>Я даже знаю одного малыша. Он раньше дурачился и играл на дороге с мячом. </a:t>
            </a:r>
          </a:p>
          <a:p>
            <a:r>
              <a:rPr lang="ru-RU" b="1" dirty="0" smtClean="0"/>
              <a:t>Я ему сказала, что так нельзя, и он теперь со мной не разговаривает. </a:t>
            </a:r>
          </a:p>
          <a:p>
            <a:r>
              <a:rPr lang="ru-RU" b="1" dirty="0" smtClean="0"/>
              <a:t>Я переживала сначала, а потом простила его. Зато он теперь не выбегает на дорогу с мячом!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Мой веселый звонкий мяч, ты куда пустился вскачь?</a:t>
            </a:r>
          </a:p>
          <a:p>
            <a:r>
              <a:rPr lang="ru-RU" b="1" dirty="0" smtClean="0"/>
              <a:t>Красный, желтый, </a:t>
            </a:r>
            <a:r>
              <a:rPr lang="ru-RU" b="1" dirty="0" err="1" smtClean="0"/>
              <a:t>голубой</a:t>
            </a:r>
            <a:r>
              <a:rPr lang="ru-RU" b="1" dirty="0" smtClean="0"/>
              <a:t>, не угнаться за тобой!</a:t>
            </a:r>
          </a:p>
          <a:p>
            <a:r>
              <a:rPr lang="ru-RU" b="1" dirty="0" smtClean="0"/>
              <a:t>Я тебя ладонью хлопал. Ты скакал и громко топал,</a:t>
            </a:r>
          </a:p>
          <a:p>
            <a:r>
              <a:rPr lang="ru-RU" b="1" dirty="0" smtClean="0"/>
              <a:t>Ты пятнадцать раз подряд прыгал в угол и назад.</a:t>
            </a:r>
          </a:p>
          <a:p>
            <a:r>
              <a:rPr lang="ru-RU" b="1" dirty="0" smtClean="0"/>
              <a:t>А потом ты покатился и назад не воротился,</a:t>
            </a:r>
          </a:p>
          <a:p>
            <a:r>
              <a:rPr lang="ru-RU" b="1" dirty="0" smtClean="0"/>
              <a:t>Покатился в огород, докатился до ворот,</a:t>
            </a:r>
          </a:p>
          <a:p>
            <a:r>
              <a:rPr lang="ru-RU" b="1" dirty="0" smtClean="0"/>
              <a:t>Подкатился под ворота, добежал до поворота,</a:t>
            </a:r>
          </a:p>
          <a:p>
            <a:r>
              <a:rPr lang="ru-RU" b="1" dirty="0" smtClean="0"/>
              <a:t>Там попал под колесо, хлопнул, лопнул –</a:t>
            </a:r>
          </a:p>
          <a:p>
            <a:r>
              <a:rPr lang="ru-RU" b="1" dirty="0" smtClean="0"/>
              <a:t>Вот и все!</a:t>
            </a:r>
          </a:p>
          <a:p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рамота 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3306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5400000" flipV="1">
            <a:off x="4302128" y="2069524"/>
            <a:ext cx="62812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Пишумов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Посмотрите, постовой встал на нашей мостовой.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Быстро руку протянул, ловко палочкой махнул.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видали? Вы видали? Все машины сразу встали!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Дружно встали в три ряда и не едут никуда!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волнуется народ – через улицу идет.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стоит на мостовой, как волшебник, постовой.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машины одному подчиняются ему.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мо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это написал Сергей Владимирович Михалков. Я его стихи люблю. А еще он гимн России сочинил.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Движеньем полон город- бегут машины в ряд.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Цветные светофоры и день, и ночь горят.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там, где днем трамваи звенят со всех сторон,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Нельзя ходить, зевая, нельзя считать ворон.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кто при красном свете шагает напрямик?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это мальчик Петя - хвастун и озорник.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Волнуются шоферы, во все гудки гудят,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Колеса и моторы остановить хотят.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Свернул водитель круто, вспотел, как никогда: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Еще одна минута – случилась бы беда.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взрослые, и дети едва сдержали крик: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Чуть не убит был Петя – хвастун и озорник…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мота 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 rot="16200000">
            <a:off x="3258199" y="1299833"/>
            <a:ext cx="62865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 Северный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 тебе помочь путь пройти опасный,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Горит и день, и ночь – зеленый, желтый, красный.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Наш домик – светофор, мы три родные брата,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светим с давних пор в дороге всем ребятам.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Самый строгий красный свет. Если он горит,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Стоп! Дороги дальше нет, путь для всех закрыт.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 спокойно перешел ты, слушай наш совет: жди!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Увидишь скоро желтый в середине свет.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 ним зеленый свет вспыхнет впереди.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Скажет он: «Препятствий нет, смело в путь иди!»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Учи, друг, правила, стихи,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Себе и близким не вреди!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6200000">
            <a:off x="1622037" y="-874931"/>
            <a:ext cx="6500857" cy="867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Друзья!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учусь в первом классе самой обычной школы, которая находится далеко от центра нашей огромной России. Это место, где я родилась. Здесь я ходила в детский сад и росла. Мой поселок совсем крошечный, не на всякой карте его найдешь; а когда вносишь его название на компьютере, то тот его тоже не знает и все время подчеркивает красным цветом, как будто требует исправления допущенной ошибки.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живу я в Экимчане, на берегу таежной реки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Селемджи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Маленький он, и жителей мало, я почти всех знаю в лицо и здороваюсь со многими при встрече.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дорог мало: они недлинные, узкие; никакого асфальта у нас нет, потому что он просто не выдержал бы наших холодов.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нас почти нет тротуаров, только в самом центре поселка, поэтому мы ходим по обочине дороги.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так же по обочине я каждое утро хожу в школу и обратно. Я понимаю, что даже в моем маленьком Экимчане я должна быть послушным пешеходом и никогда не нарушаю правила дорожного движения. Я знаю, что мои мама, папа, Ваня ждут меня дома, и я никогда не балуюсь на дороге.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знаю несколько дорожных знаков. Мы с мамой и Валей (моей совсем уже взрослой сестрой) читали много стихов про поведение детей на улице, когда я была помладше. Теперь я учусь в школе и уже знаю, что знаки бывают разные: запрещающие, предупреждающие, указательные.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еще многое предстоит узнать. Но у меня уже сейчас есть любимые стихи про правила дорожного движения. Я их выучила наизусть. Может, и вам они понравятся.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Ученица 1 класса Вера Пилипенко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 rot="16200000">
            <a:off x="1548534" y="-585074"/>
            <a:ext cx="6555048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 щенок.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меня есть маленький друг. Ее зовут Джульетта. Но так моя подружка  еще очень несмышленая, я ее зову просто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Как- то раз она выбежала за калитку (гналась за капустницей) и оказалась на дороге. Вообще-то у нас мало в поселке машин, но тут, как на грех, их было целых две, и они ехали навстречу друг другу.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Дорога наша грунтовая, очень узкая, две машины ели-ели разъезжаются, а тут моя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Джулька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дороге вместе с этими металлическими громадинами.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услышала, что машины сигналят и выскочила на веранду. Смотрю, а моя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Джулька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сидит на дороге и не может сообразить, что же ей делать. Она не испугалась машин, а просто мой несмышленыш растерялся. Машины сигналят,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сидит на своем хвосте и ни с места! Хорошо, что водителями оказались папины знакомые. Они не задавили мою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Джульку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ждали терпеливо, когда она уйдет с дороги.  А она все сидит и сидит, как компьютер зависла! Я ее стала звать по имени.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очнулась, наконец, и побежала ко мне, радостно виляя хвостом.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Машины тронулись. А мы с Джульеттой радостно обнимались. Она мне облизала все лицо. А я ее потрепала за ушко и твердо строго сказала: « Проказница, больше не выбегай на дорогу! Ведь ты чуть не погибла, я бы этого не пережила и пролила бы целое море горючих слез. 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Джулька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вроде все поняла, слушала меня внимательно и тесно прижималась к боку. Точно! Она просила у меня прощение за свое недостойное собачье поведение. С тех пор она никогда больше не выбегала на дорогу, хоть у нее и остался большущий интерес к бабочкам.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Она еще растет, а когда станет совсем взрослой собакой, будет еще и примерным четвероногим пешеходом. Уж я постараюсь ее всему обучить!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 rot="16200000">
            <a:off x="1428729" y="-772149"/>
            <a:ext cx="6286546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 стихи я сочинила сама. Они тоже о том, как важно знать и соблюдать правила дорожного движения.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*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 послушным на дороге,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Правила не нарушай!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 ждут тебя в тревоге.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родных не огорчай!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*</a:t>
            </a:r>
            <a:r>
              <a:rPr lang="ru-RU" sz="2000" b="1" dirty="0" smtClean="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*</a:t>
            </a:r>
            <a:r>
              <a:rPr lang="ru-RU" sz="2000" b="1" dirty="0" smtClean="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*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Горе - ас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Ехал Федор очень скоро,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Пролетел все светофоры,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Постового не видал,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по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сотику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болтал.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Вдруг, откуда ни возьмись,-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-Дети, берегись!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Федор правила не знает,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Только газу прибавляет,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Передавит всех он вас.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Этот Федя - горе-ас.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Подождите, не спешите,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переходом лишь дружите.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встретите тех Федь,-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Будете о всем жалеть.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1138</Words>
  <Application>Microsoft Office PowerPoint</Application>
  <PresentationFormat>Экран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Жанна</cp:lastModifiedBy>
  <cp:revision>4</cp:revision>
  <dcterms:created xsi:type="dcterms:W3CDTF">2013-02-21T03:23:09Z</dcterms:created>
  <dcterms:modified xsi:type="dcterms:W3CDTF">2013-03-28T11:18:33Z</dcterms:modified>
</cp:coreProperties>
</file>