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1" r:id="rId5"/>
    <p:sldId id="262" r:id="rId6"/>
    <p:sldId id="263" r:id="rId7"/>
    <p:sldId id="264"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64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10.12.2011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1643074"/>
          </a:xfrm>
        </p:spPr>
        <p:txBody>
          <a:bodyPr>
            <a:normAutofit fontScale="90000"/>
          </a:bodyPr>
          <a:lstStyle/>
          <a:p>
            <a:r>
              <a:rPr lang="ru-RU" sz="3600" dirty="0" smtClean="0"/>
              <a:t>Стратегии выполнения заданий раздела «Письмо»</a:t>
            </a:r>
            <a:r>
              <a:rPr lang="en-US" sz="3600" dirty="0" smtClean="0"/>
              <a:t/>
            </a:r>
            <a:br>
              <a:rPr lang="en-US" sz="3600" dirty="0" smtClean="0"/>
            </a:br>
            <a:r>
              <a:rPr lang="ru-RU" sz="3600" dirty="0" smtClean="0"/>
              <a:t>Личное письмо</a:t>
            </a:r>
            <a:endParaRPr lang="ru-RU" sz="3600" dirty="0"/>
          </a:p>
        </p:txBody>
      </p:sp>
      <p:sp>
        <p:nvSpPr>
          <p:cNvPr id="3" name="Содержимое 2"/>
          <p:cNvSpPr>
            <a:spLocks noGrp="1"/>
          </p:cNvSpPr>
          <p:nvPr>
            <p:ph idx="1"/>
          </p:nvPr>
        </p:nvSpPr>
        <p:spPr/>
        <p:txBody>
          <a:bodyPr>
            <a:normAutofit fontScale="85000" lnSpcReduction="20000"/>
          </a:bodyPr>
          <a:lstStyle/>
          <a:p>
            <a:pPr lvl="0"/>
            <a:r>
              <a:rPr lang="ru-RU" dirty="0" smtClean="0"/>
              <a:t>Внимательно прочитать инструкции и отрывок из письма друга на английском языке;</a:t>
            </a:r>
          </a:p>
          <a:p>
            <a:pPr lvl="0"/>
            <a:r>
              <a:rPr lang="ru-RU" dirty="0" smtClean="0"/>
              <a:t>наметить план своего ответного письма;</a:t>
            </a:r>
          </a:p>
          <a:p>
            <a:pPr lvl="0"/>
            <a:r>
              <a:rPr lang="ru-RU" dirty="0" smtClean="0"/>
              <a:t>написать свой адрес и дату в правом верхнем углу письма;</a:t>
            </a:r>
          </a:p>
          <a:p>
            <a:pPr lvl="0"/>
            <a:r>
              <a:rPr lang="ru-RU" dirty="0" smtClean="0"/>
              <a:t>во вступительной части письма выразить благодарность за полученное письмо и, возможно, извинение, что сразу не написан ответ;</a:t>
            </a:r>
          </a:p>
          <a:p>
            <a:pPr lvl="0"/>
            <a:r>
              <a:rPr lang="ru-RU" dirty="0" smtClean="0"/>
              <a:t>в основной части письма ответить на все заданные вопросы и задать необходимые вопросы другу по переписке;</a:t>
            </a:r>
          </a:p>
          <a:p>
            <a:pPr lvl="0"/>
            <a:r>
              <a:rPr lang="ru-RU" dirty="0" smtClean="0"/>
              <a:t>в заключительной части письма упомянуть о будущих контактах, подписать письмо;</a:t>
            </a:r>
          </a:p>
          <a:p>
            <a:pPr lvl="0"/>
            <a:r>
              <a:rPr lang="ru-RU" dirty="0" smtClean="0"/>
              <a:t>проверить как содержание, так и правильность организации текста.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uck off\Pictures\Снимок99.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9141496"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Fuck off\Pictures\Снимок88.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7000891" cy="67437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task</a:t>
            </a:r>
            <a:endParaRPr lang="ru-RU" dirty="0"/>
          </a:p>
        </p:txBody>
      </p:sp>
      <p:sp>
        <p:nvSpPr>
          <p:cNvPr id="3" name="Содержимое 2"/>
          <p:cNvSpPr>
            <a:spLocks noGrp="1"/>
          </p:cNvSpPr>
          <p:nvPr>
            <p:ph idx="1"/>
          </p:nvPr>
        </p:nvSpPr>
        <p:spPr/>
        <p:txBody>
          <a:bodyPr/>
          <a:lstStyle/>
          <a:p>
            <a:r>
              <a:rPr lang="en-US" dirty="0" smtClean="0"/>
              <a:t>We moved to our house a couple of weeks ago and I had to change school. It’s very difficult for me to get used to new classmates and new teachers. I don’t have friends here and I feel very lonely. Where did you meet your best friend? What is he/ she like? Do you often spend your free time together, what do you usually do?  </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letter</a:t>
            </a:r>
            <a:endParaRPr lang="ru-RU" dirty="0"/>
          </a:p>
        </p:txBody>
      </p:sp>
      <p:sp>
        <p:nvSpPr>
          <p:cNvPr id="3" name="Содержимое 2"/>
          <p:cNvSpPr>
            <a:spLocks noGrp="1"/>
          </p:cNvSpPr>
          <p:nvPr>
            <p:ph idx="1"/>
          </p:nvPr>
        </p:nvSpPr>
        <p:spPr/>
        <p:txBody>
          <a:bodyPr>
            <a:normAutofit fontScale="92500" lnSpcReduction="10000"/>
          </a:bodyPr>
          <a:lstStyle/>
          <a:p>
            <a:r>
              <a:rPr lang="en-US" dirty="0" smtClean="0"/>
              <a:t>Hello, Andrew!</a:t>
            </a:r>
            <a:endParaRPr lang="ru-RU" dirty="0" smtClean="0"/>
          </a:p>
          <a:p>
            <a:r>
              <a:rPr lang="en-US" dirty="0" smtClean="0"/>
              <a:t>I have read your letter and can answer  you. My best friend is my brother. His name is </a:t>
            </a:r>
            <a:r>
              <a:rPr lang="en-US" dirty="0" err="1" smtClean="0"/>
              <a:t>Iliya</a:t>
            </a:r>
            <a:r>
              <a:rPr lang="en-US" dirty="0" smtClean="0"/>
              <a:t>. He is supportive and responsible. It’s easy to get along with him because we know each over very well. And of course we have similar interests for example we like listening and performing music. I’m a guitarist and he is a drummer, we play in a group. Besides we often have a good laugh together by watching films, talking our problems through. I’m happy that I have such a reliable brother.</a:t>
            </a:r>
            <a:endParaRPr lang="ru-RU" dirty="0" smtClean="0"/>
          </a:p>
          <a:p>
            <a:r>
              <a:rPr lang="en-US" dirty="0" smtClean="0"/>
              <a:t>Good bye. Your friend Nikita.</a:t>
            </a:r>
            <a:endParaRPr lang="ru-RU" dirty="0" smtClean="0"/>
          </a:p>
          <a:p>
            <a:r>
              <a:rPr lang="en-US"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task</a:t>
            </a:r>
            <a:endParaRPr lang="ru-RU" dirty="0"/>
          </a:p>
        </p:txBody>
      </p:sp>
      <p:sp>
        <p:nvSpPr>
          <p:cNvPr id="3" name="Содержимое 2"/>
          <p:cNvSpPr>
            <a:spLocks noGrp="1"/>
          </p:cNvSpPr>
          <p:nvPr>
            <p:ph idx="1"/>
          </p:nvPr>
        </p:nvSpPr>
        <p:spPr/>
        <p:txBody>
          <a:bodyPr/>
          <a:lstStyle/>
          <a:p>
            <a:r>
              <a:rPr lang="en-US" dirty="0" smtClean="0"/>
              <a:t>… I’ve found that almost everyone in my class does sports. I’ve never done any sport at all and now I feel that it’s time to start. What sports are the most popular with your friends? What sports do people in your country do in winter? What do you do in Physical Education classes at school?... </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2910" y="428604"/>
            <a:ext cx="8001056" cy="614366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pPr algn="r"/>
            <a:r>
              <a:rPr lang="en-US" sz="1100" dirty="0" smtClean="0"/>
              <a:t>34, 14A </a:t>
            </a:r>
            <a:r>
              <a:rPr lang="en-US" sz="1100" dirty="0" err="1" smtClean="0"/>
              <a:t>Privokzalnaya</a:t>
            </a:r>
            <a:r>
              <a:rPr lang="en-US" sz="1100" dirty="0" smtClean="0"/>
              <a:t> street</a:t>
            </a:r>
            <a:endParaRPr lang="ru-RU" sz="1100" dirty="0" smtClean="0"/>
          </a:p>
          <a:p>
            <a:pPr algn="r"/>
            <a:r>
              <a:rPr lang="en-US" sz="1100" dirty="0" smtClean="0"/>
              <a:t>                                                                                                     </a:t>
            </a:r>
            <a:r>
              <a:rPr lang="en-US" sz="1100" dirty="0" err="1" smtClean="0"/>
              <a:t>Solikamsk</a:t>
            </a:r>
            <a:r>
              <a:rPr lang="en-US" sz="1100" dirty="0" smtClean="0"/>
              <a:t>   </a:t>
            </a:r>
            <a:endParaRPr lang="ru-RU" sz="1100" dirty="0" smtClean="0"/>
          </a:p>
          <a:p>
            <a:pPr algn="r"/>
            <a:r>
              <a:rPr lang="en-US" sz="1100" dirty="0" smtClean="0"/>
              <a:t>                                                                                                    Perm </a:t>
            </a:r>
            <a:r>
              <a:rPr lang="en-US" sz="1100" dirty="0" err="1" smtClean="0"/>
              <a:t>krai</a:t>
            </a:r>
            <a:r>
              <a:rPr lang="en-US" sz="1100" dirty="0" smtClean="0"/>
              <a:t>                                                     </a:t>
            </a:r>
            <a:endParaRPr lang="ru-RU" sz="1100" dirty="0" smtClean="0"/>
          </a:p>
          <a:p>
            <a:pPr algn="r"/>
            <a:r>
              <a:rPr lang="en-US" sz="1100" dirty="0" smtClean="0"/>
              <a:t>                                                                                               Russia</a:t>
            </a:r>
            <a:endParaRPr lang="ru-RU" sz="1100" dirty="0" smtClean="0"/>
          </a:p>
          <a:p>
            <a:pPr algn="r"/>
            <a:r>
              <a:rPr lang="en-US" sz="1100" dirty="0" smtClean="0"/>
              <a:t> </a:t>
            </a:r>
            <a:endParaRPr lang="ru-RU" sz="1100" dirty="0" smtClean="0"/>
          </a:p>
          <a:p>
            <a:pPr algn="r"/>
            <a:r>
              <a:rPr lang="en-US" sz="1100" dirty="0" smtClean="0"/>
              <a:t>8 December 2011</a:t>
            </a:r>
            <a:endParaRPr lang="ru-RU" dirty="0" smtClean="0"/>
          </a:p>
          <a:p>
            <a:r>
              <a:rPr lang="en-US" dirty="0" smtClean="0"/>
              <a:t> </a:t>
            </a:r>
            <a:endParaRPr lang="ru-RU" dirty="0" smtClean="0"/>
          </a:p>
          <a:p>
            <a:r>
              <a:rPr lang="en-US" dirty="0" smtClean="0"/>
              <a:t>	</a:t>
            </a:r>
            <a:r>
              <a:rPr lang="en-US" sz="1600" dirty="0" smtClean="0"/>
              <a:t>Dear Ben,</a:t>
            </a:r>
            <a:endParaRPr lang="ru-RU" sz="1600" dirty="0" smtClean="0"/>
          </a:p>
          <a:p>
            <a:r>
              <a:rPr lang="en-US" sz="1600" dirty="0" smtClean="0"/>
              <a:t>	Thanks a lot for your letter. It was great to hear from you again! I`m sorry I haven`t answered earlier because I was really busy with my future school exams.</a:t>
            </a:r>
            <a:endParaRPr lang="ru-RU" sz="1600" dirty="0" smtClean="0"/>
          </a:p>
          <a:p>
            <a:r>
              <a:rPr lang="en-US" sz="1600" dirty="0" smtClean="0"/>
              <a:t>	I`m getting well now. As you know, nowadays, sport is a very popular pastime among people and especially teenagers all over the world. There are a lot of people who adore doing different kinds of sports in Russia. It`s quite good for you that you decided to do some sport. Because, doing sports, you improve  your health, you become strong and nimble. And among my classmates there are many popular kinds of sports such as football, hockey, boxing and many others. 	</a:t>
            </a:r>
            <a:endParaRPr lang="ru-RU" sz="1600" dirty="0" smtClean="0"/>
          </a:p>
          <a:p>
            <a:r>
              <a:rPr lang="en-US" sz="1600" dirty="0" smtClean="0"/>
              <a:t>	Today, behind the window there are cold winter days and so many Russian people are engaged in popular winter sports. They go skiing and skating. Besides different kinds of sports such as biathlon and bobsleigh is also popular among the Russian athletes. </a:t>
            </a:r>
            <a:endParaRPr lang="ru-RU" sz="1600" dirty="0" smtClean="0"/>
          </a:p>
          <a:p>
            <a:r>
              <a:rPr lang="en-US" sz="1600" dirty="0" smtClean="0"/>
              <a:t>	More than that at physical education classes we are taught to correctly perform developing exercises in my school. Guess what? We also go to the skating rink, to the swimming pool and on the ski base for physical training. </a:t>
            </a:r>
            <a:endParaRPr lang="ru-RU" sz="1600" dirty="0" smtClean="0"/>
          </a:p>
          <a:p>
            <a:r>
              <a:rPr lang="en-US" sz="1600" dirty="0" smtClean="0"/>
              <a:t>	And what about you? What kinds of sports are the most popular in your country? What sports would you like to do?</a:t>
            </a:r>
            <a:endParaRPr lang="ru-RU" sz="1600" dirty="0" smtClean="0"/>
          </a:p>
          <a:p>
            <a:r>
              <a:rPr lang="en-US" sz="1600" dirty="0" smtClean="0"/>
              <a:t>	Well, I`d better go now as I have to do my homework.</a:t>
            </a:r>
            <a:endParaRPr lang="ru-RU" sz="1600" dirty="0" smtClean="0"/>
          </a:p>
          <a:p>
            <a:r>
              <a:rPr lang="en-US" sz="1600" dirty="0" smtClean="0"/>
              <a:t>	Write me back soon.</a:t>
            </a:r>
            <a:endParaRPr lang="ru-RU" sz="1600" dirty="0" smtClean="0"/>
          </a:p>
          <a:p>
            <a:r>
              <a:rPr lang="en-US" sz="1600" dirty="0" smtClean="0"/>
              <a:t> </a:t>
            </a:r>
            <a:endParaRPr lang="ru-RU" sz="1600" dirty="0" smtClean="0"/>
          </a:p>
          <a:p>
            <a:r>
              <a:rPr lang="en-US" sz="1600" dirty="0" smtClean="0"/>
              <a:t>	Best wishes,</a:t>
            </a:r>
            <a:endParaRPr lang="ru-RU" sz="1600" dirty="0" smtClean="0"/>
          </a:p>
          <a:p>
            <a:r>
              <a:rPr lang="en-US" sz="1600" dirty="0" smtClean="0"/>
              <a:t>	</a:t>
            </a:r>
            <a:r>
              <a:rPr lang="en-US" sz="1600" dirty="0" err="1" smtClean="0"/>
              <a:t>Oksana</a:t>
            </a:r>
            <a:endParaRPr lang="ru-RU" sz="1600" dirty="0" smtClean="0"/>
          </a:p>
          <a:p>
            <a:pPr algn="ctr"/>
            <a:endParaRPr lang="ru-RU"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task</a:t>
            </a:r>
            <a:endParaRPr lang="ru-RU" dirty="0"/>
          </a:p>
        </p:txBody>
      </p:sp>
      <p:sp>
        <p:nvSpPr>
          <p:cNvPr id="4" name="Содержимое 3"/>
          <p:cNvSpPr>
            <a:spLocks noGrp="1"/>
          </p:cNvSpPr>
          <p:nvPr>
            <p:ph idx="1"/>
          </p:nvPr>
        </p:nvSpPr>
        <p:spPr/>
        <p:txBody>
          <a:bodyPr/>
          <a:lstStyle/>
          <a:p>
            <a:r>
              <a:rPr lang="en-US" dirty="0" smtClean="0"/>
              <a:t>… My best friend had a birthday party last weekend. We went on a picnic. There were lots of people and it was great. And when is your birthday? How do you usually celebrate it? What present would you like to get for your next birthday?...</a:t>
            </a:r>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132</TotalTime>
  <Words>414</Words>
  <Application>Microsoft Office PowerPoint</Application>
  <PresentationFormat>Экран (4:3)</PresentationFormat>
  <Paragraphs>37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Стратегии выполнения заданий раздела «Письмо» Личное письмо</vt:lpstr>
      <vt:lpstr>Слайд 2</vt:lpstr>
      <vt:lpstr>Слайд 3</vt:lpstr>
      <vt:lpstr>The task</vt:lpstr>
      <vt:lpstr>The letter</vt:lpstr>
      <vt:lpstr>The task</vt:lpstr>
      <vt:lpstr>Слайд 7</vt:lpstr>
      <vt:lpstr>The task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Стратегии выполнения заданий раздела «Письмо» Личное письмо</dc:title>
  <dc:creator>онпз</dc:creator>
  <cp:lastModifiedBy>computer</cp:lastModifiedBy>
  <cp:revision>7</cp:revision>
  <dcterms:created xsi:type="dcterms:W3CDTF">2011-12-09T14:38:54Z</dcterms:created>
  <dcterms:modified xsi:type="dcterms:W3CDTF">2011-12-10T05:33:38Z</dcterms:modified>
</cp:coreProperties>
</file>