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3BD2-769D-4915-A32C-00A74437557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A04B-EBA1-4820-B745-D60F7BEF9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3BD2-769D-4915-A32C-00A74437557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A04B-EBA1-4820-B745-D60F7BEF9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3BD2-769D-4915-A32C-00A74437557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A04B-EBA1-4820-B745-D60F7BEF921C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3BD2-769D-4915-A32C-00A74437557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A04B-EBA1-4820-B745-D60F7BEF921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3BD2-769D-4915-A32C-00A74437557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A04B-EBA1-4820-B745-D60F7BEF9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3BD2-769D-4915-A32C-00A74437557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A04B-EBA1-4820-B745-D60F7BEF921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3BD2-769D-4915-A32C-00A74437557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A04B-EBA1-4820-B745-D60F7BEF9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3BD2-769D-4915-A32C-00A74437557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A04B-EBA1-4820-B745-D60F7BEF9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3BD2-769D-4915-A32C-00A74437557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A04B-EBA1-4820-B745-D60F7BEF9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3BD2-769D-4915-A32C-00A74437557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A04B-EBA1-4820-B745-D60F7BEF921C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3BD2-769D-4915-A32C-00A74437557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A04B-EBA1-4820-B745-D60F7BEF921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E8E3BD2-769D-4915-A32C-00A74437557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86A04B-EBA1-4820-B745-D60F7BEF921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М.А. Шолохов. </a:t>
            </a:r>
            <a:r>
              <a:rPr lang="ru-RU" dirty="0" smtClean="0"/>
              <a:t>Роман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«</a:t>
            </a:r>
            <a:r>
              <a:rPr lang="ru-RU" dirty="0" smtClean="0"/>
              <a:t>Тихий </a:t>
            </a:r>
            <a:r>
              <a:rPr lang="ru-RU" smtClean="0"/>
              <a:t>Дон</a:t>
            </a:r>
            <a:r>
              <a:rPr lang="ru-RU" smtClean="0"/>
              <a:t>»</a:t>
            </a:r>
            <a:r>
              <a:rPr lang="ru-RU"/>
              <a:t>.</a:t>
            </a:r>
            <a:r>
              <a:rPr lang="ru-RU" smtClean="0"/>
              <a:t> </a:t>
            </a:r>
            <a:r>
              <a:rPr lang="ru-RU" dirty="0" smtClean="0"/>
              <a:t>11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Подготовила учитель </a:t>
            </a:r>
            <a:r>
              <a:rPr lang="ru-RU" dirty="0" smtClean="0"/>
              <a:t>Берестовая Н. </a:t>
            </a:r>
            <a:r>
              <a:rPr lang="ru-RU" smtClean="0"/>
              <a:t>Г.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1971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139952" y="2675467"/>
            <a:ext cx="4140448" cy="3450696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Михаил Александрович Шолохов родился 11 (24) мая 1905, хутор </a:t>
            </a:r>
            <a:r>
              <a:rPr lang="ru-RU" dirty="0" err="1"/>
              <a:t>Кружилин</a:t>
            </a:r>
            <a:r>
              <a:rPr lang="ru-RU" dirty="0"/>
              <a:t> Донецкого округа Области Войска Донского (ныне Шолоховский район Ростовской области) — умер 21 февраля 1984, станица Вёшенская, Шолоховский район, Ростовская область — русский советский писатель и общественный деятель.</a:t>
            </a:r>
          </a:p>
          <a:p>
            <a:r>
              <a:rPr lang="ru-RU" dirty="0"/>
              <a:t>Лауреат Нобелевской премии по литературе (1965 год — «за художественную силу и цельность эпоса о донском казачестве в переломное для России время»). Академик АН СССР (1939), дважды Герой Социалистического Труда (1967, 1980). Классик русской литературы.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Биографические данные</a:t>
            </a:r>
          </a:p>
        </p:txBody>
      </p:sp>
      <p:pic>
        <p:nvPicPr>
          <p:cNvPr id="1026" name="Picture 2" descr="C:\Users\аминов\Desktop\i_5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03942"/>
            <a:ext cx="2880320" cy="402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88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95936" y="2675467"/>
            <a:ext cx="4284464" cy="3450696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dirty="0"/>
              <a:t>Согласно первоначальному замыслу действие романа начиналось с выступления генерала Корнилова, но затем Шолохов решил показать казачество перед Первой мировой войной и в ходе неё. Большое значение для Шолохова имело знакомство с Харлампием Ермаковым, ставшим одним из главных прототипов Григория Мелехова. Первые три тома были написаны Шолоховым в очень короткие сроки в 1926—1927 году. Причем автор мог работать и быстрее, но издание 3-го тома затянулось по цензурным соображениям. </a:t>
            </a:r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Главный </a:t>
            </a:r>
            <a:r>
              <a:rPr lang="ru-RU" dirty="0"/>
              <a:t>герой произведения проявлял очень явные антикоммунистические настроения и происходил из зажиточной семьи. Цензоры Главлита избавились от описания большевистского террора против казаков и убрали всякое упоминание о Льве Троцком из текста.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Написание </a:t>
            </a:r>
            <a:r>
              <a:rPr lang="ru-RU" dirty="0"/>
              <a:t>последнего 4-го тома ещё более затянулось в связи с работой писателя над другими книгами. Частично оригинальный авторский текст был восстановлен в издании 1980 года. Однако даже более поздние постперестроечные издания до сих пор полностью не восстановили исходный текст </a:t>
            </a:r>
            <a:r>
              <a:rPr lang="ru-RU" dirty="0" smtClean="0"/>
              <a:t>романа.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Тихий Дон. История создания</a:t>
            </a:r>
            <a:endParaRPr lang="ru-RU" dirty="0"/>
          </a:p>
        </p:txBody>
      </p:sp>
      <p:pic>
        <p:nvPicPr>
          <p:cNvPr id="2050" name="Picture 2" descr="C:\Users\аминов\Desktop\373px-Шолоховская_рукопись_—_чернов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8836"/>
            <a:ext cx="2952328" cy="4739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955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716016" y="2675467"/>
            <a:ext cx="3564384" cy="345069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Казачество </a:t>
            </a:r>
            <a:r>
              <a:rPr lang="ru-RU" dirty="0"/>
              <a:t>— особое сословие на Руси, но и как в жизни каждого народа в жизни казачества есть постоянные ценности — земля, нравственность, семья. Поэтому семья — основа народной жизни в романе Шолохова «Тихий Дон». И. И. Цыпенко писал: «Семья у Шолохова — изобразительный центр, сквозь призму которого раскрывается нам «макрокосм» национальной культуры». Казачья среда, ее жизнь изображены писателем с такой основательностью, что это позволяет нам воссоздать общий строй семейного уклада начала XX века.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семьи в романе</a:t>
            </a:r>
            <a:endParaRPr lang="ru-RU" dirty="0"/>
          </a:p>
        </p:txBody>
      </p:sp>
      <p:pic>
        <p:nvPicPr>
          <p:cNvPr id="3074" name="Picture 2" descr="C:\Users\аминов\Desktop\Кубанские_казаки_Михаил_и_Роман_Ильичевы.На_руках_у_Михаила_сын_Дмитрий__сидят_дочери_Анна_и_Дарь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8920"/>
            <a:ext cx="4509074" cy="348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66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204864"/>
            <a:ext cx="4716512" cy="3450696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dirty="0"/>
              <a:t>Роман повествует о сложнейшем времени в жизни России, принесшем огромные социальные и моральные потрясения. В единстве – как это и было в действительности – трагедийного и героического начал, выраженных через драматическую судьбу казачества, заключаются главное историческое своеобразие и сила романа. </a:t>
            </a:r>
            <a:endParaRPr lang="ru-RU" dirty="0" smtClean="0"/>
          </a:p>
          <a:p>
            <a:pPr algn="just"/>
            <a:r>
              <a:rPr lang="ru-RU" dirty="0" smtClean="0"/>
              <a:t>Показывая </a:t>
            </a:r>
            <a:r>
              <a:rPr lang="ru-RU" dirty="0"/>
              <a:t>трагические события гражданской войны </a:t>
            </a:r>
            <a:r>
              <a:rPr lang="ru-RU" dirty="0" smtClean="0"/>
              <a:t>на Дону</a:t>
            </a:r>
            <a:r>
              <a:rPr lang="ru-RU" dirty="0"/>
              <a:t>, писатель создал яркие, правдивые, живые образы людей, столкнувшихся в яростно-непримиримой борьбе. Людей близких, родных, отцов и сыновей, поднявших руку друг на друга. Он показал их жестокость и милосердие, душевные страдания и надежды, их души, их характеры, радости и несчастья, поражения и победы. Трагическое величие их жизни. </a:t>
            </a:r>
            <a:endParaRPr lang="ru-RU" dirty="0" smtClean="0"/>
          </a:p>
          <a:p>
            <a:pPr algn="just"/>
            <a:r>
              <a:rPr lang="ru-RU" dirty="0" smtClean="0"/>
              <a:t>Да </a:t>
            </a:r>
            <a:r>
              <a:rPr lang="ru-RU" dirty="0"/>
              <a:t>и могла ли быть жизнь русских людей иной в переломную, революционную эпоху?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Гражданская война в романе</a:t>
            </a:r>
            <a:endParaRPr lang="ru-RU" dirty="0"/>
          </a:p>
        </p:txBody>
      </p:sp>
      <p:pic>
        <p:nvPicPr>
          <p:cNvPr id="4098" name="Picture 2" descr="C:\Users\аминов\Desktop\94375577312_8c9bf798b5677f76e8e7ed8da2e2034e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29322"/>
            <a:ext cx="4067944" cy="2601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1413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</TotalTime>
  <Words>487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М.А. Шолохов. Роман  «Тихий Дон». 11 класс</vt:lpstr>
      <vt:lpstr>Биографические данные</vt:lpstr>
      <vt:lpstr>Тихий Дон. История создания</vt:lpstr>
      <vt:lpstr>История семьи в романе</vt:lpstr>
      <vt:lpstr>Гражданская война в романе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М.А. Шолохов. Роман «Тихий Дон» 11 класс</dc:title>
  <dc:creator>Black.User</dc:creator>
  <cp:lastModifiedBy>Yulia</cp:lastModifiedBy>
  <cp:revision>4</cp:revision>
  <dcterms:created xsi:type="dcterms:W3CDTF">2012-08-26T12:20:45Z</dcterms:created>
  <dcterms:modified xsi:type="dcterms:W3CDTF">2013-02-27T11:15:33Z</dcterms:modified>
</cp:coreProperties>
</file>