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57" r:id="rId3"/>
    <p:sldId id="258" r:id="rId4"/>
    <p:sldId id="271" r:id="rId5"/>
    <p:sldId id="270" r:id="rId6"/>
    <p:sldId id="259" r:id="rId7"/>
    <p:sldId id="269" r:id="rId8"/>
    <p:sldId id="260" r:id="rId9"/>
    <p:sldId id="263" r:id="rId10"/>
    <p:sldId id="261" r:id="rId11"/>
    <p:sldId id="26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5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7D7E83-3CB2-479D-918D-CCBF91439D0B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C802DDE-3DC4-4F5D-A468-799CABE8DEB7}">
      <dgm:prSet phldrT="[Текст]"/>
      <dgm:spPr/>
      <dgm:t>
        <a:bodyPr/>
        <a:lstStyle/>
        <a:p>
          <a:r>
            <a:rPr lang="ru-RU" dirty="0" smtClean="0"/>
            <a:t>Пенсионная система Российской федерации</a:t>
          </a:r>
          <a:endParaRPr lang="ru-RU" dirty="0"/>
        </a:p>
      </dgm:t>
    </dgm:pt>
    <dgm:pt modelId="{EE69B2B9-CECB-40CD-8254-39C6B85FC7A2}" type="parTrans" cxnId="{C08EFE38-545B-4FB7-98D3-972CF48B6BE8}">
      <dgm:prSet/>
      <dgm:spPr/>
      <dgm:t>
        <a:bodyPr/>
        <a:lstStyle/>
        <a:p>
          <a:endParaRPr lang="ru-RU"/>
        </a:p>
      </dgm:t>
    </dgm:pt>
    <dgm:pt modelId="{A2BBA246-B5B3-4EC0-B601-C9A866588D96}" type="sibTrans" cxnId="{C08EFE38-545B-4FB7-98D3-972CF48B6BE8}">
      <dgm:prSet/>
      <dgm:spPr/>
      <dgm:t>
        <a:bodyPr/>
        <a:lstStyle/>
        <a:p>
          <a:endParaRPr lang="ru-RU"/>
        </a:p>
      </dgm:t>
    </dgm:pt>
    <dgm:pt modelId="{F4A1C477-F5F1-4A3E-BD56-948CDCEE79E8}">
      <dgm:prSet phldrT="[Текст]"/>
      <dgm:spPr/>
      <dgm:t>
        <a:bodyPr/>
        <a:lstStyle/>
        <a:p>
          <a:r>
            <a:rPr lang="ru-RU" dirty="0" smtClean="0"/>
            <a:t>Государственное пенсионное обеспечение</a:t>
          </a:r>
          <a:endParaRPr lang="ru-RU" dirty="0"/>
        </a:p>
      </dgm:t>
    </dgm:pt>
    <dgm:pt modelId="{C679455F-39D8-456A-A79B-46146AAED849}" type="parTrans" cxnId="{6FF005E9-060D-48F0-A55E-5DD04974F803}">
      <dgm:prSet/>
      <dgm:spPr/>
      <dgm:t>
        <a:bodyPr/>
        <a:lstStyle/>
        <a:p>
          <a:endParaRPr lang="ru-RU"/>
        </a:p>
      </dgm:t>
    </dgm:pt>
    <dgm:pt modelId="{7A5B3150-65A5-482C-B432-5EF34225B22D}" type="sibTrans" cxnId="{6FF005E9-060D-48F0-A55E-5DD04974F803}">
      <dgm:prSet/>
      <dgm:spPr/>
      <dgm:t>
        <a:bodyPr/>
        <a:lstStyle/>
        <a:p>
          <a:endParaRPr lang="ru-RU"/>
        </a:p>
      </dgm:t>
    </dgm:pt>
    <dgm:pt modelId="{644586CC-D696-4B45-93F2-89540C587A09}">
      <dgm:prSet phldrT="[Текст]"/>
      <dgm:spPr/>
      <dgm:t>
        <a:bodyPr/>
        <a:lstStyle/>
        <a:p>
          <a:r>
            <a:rPr lang="ru-RU" dirty="0" smtClean="0"/>
            <a:t>Обязательное пенсионное страхование</a:t>
          </a:r>
          <a:endParaRPr lang="ru-RU" dirty="0"/>
        </a:p>
      </dgm:t>
    </dgm:pt>
    <dgm:pt modelId="{2B13230F-4AC8-4660-89DF-0B4D812E10A2}" type="parTrans" cxnId="{088A4E64-3B93-4F4F-A005-5912DA019CD5}">
      <dgm:prSet/>
      <dgm:spPr/>
      <dgm:t>
        <a:bodyPr/>
        <a:lstStyle/>
        <a:p>
          <a:endParaRPr lang="ru-RU"/>
        </a:p>
      </dgm:t>
    </dgm:pt>
    <dgm:pt modelId="{3D1907F4-1DD9-4413-87D8-6A8E2F634F1D}" type="sibTrans" cxnId="{088A4E64-3B93-4F4F-A005-5912DA019CD5}">
      <dgm:prSet/>
      <dgm:spPr/>
      <dgm:t>
        <a:bodyPr/>
        <a:lstStyle/>
        <a:p>
          <a:endParaRPr lang="ru-RU"/>
        </a:p>
      </dgm:t>
    </dgm:pt>
    <dgm:pt modelId="{70C705F1-340A-49D8-8EA2-9E83791D04BD}">
      <dgm:prSet phldrT="[Текст]"/>
      <dgm:spPr/>
      <dgm:t>
        <a:bodyPr/>
        <a:lstStyle/>
        <a:p>
          <a:r>
            <a:rPr lang="ru-RU" dirty="0" smtClean="0"/>
            <a:t>Добровольное не государственное пенсионное обеспечение</a:t>
          </a:r>
          <a:endParaRPr lang="ru-RU" dirty="0"/>
        </a:p>
      </dgm:t>
    </dgm:pt>
    <dgm:pt modelId="{393E56E6-8D3D-4FFA-8AA1-716B7258B2FA}" type="parTrans" cxnId="{6AAC077F-62AA-4FE5-8D89-ADCDE086914D}">
      <dgm:prSet/>
      <dgm:spPr/>
      <dgm:t>
        <a:bodyPr/>
        <a:lstStyle/>
        <a:p>
          <a:endParaRPr lang="ru-RU"/>
        </a:p>
      </dgm:t>
    </dgm:pt>
    <dgm:pt modelId="{AC0820A1-D935-48BA-BCAA-FFA1DBE5D6A3}" type="sibTrans" cxnId="{6AAC077F-62AA-4FE5-8D89-ADCDE086914D}">
      <dgm:prSet/>
      <dgm:spPr/>
      <dgm:t>
        <a:bodyPr/>
        <a:lstStyle/>
        <a:p>
          <a:endParaRPr lang="ru-RU"/>
        </a:p>
      </dgm:t>
    </dgm:pt>
    <dgm:pt modelId="{3D3DF80E-5DEC-4F86-834E-3D54D4781D6A}">
      <dgm:prSet phldrT="[Текст]"/>
      <dgm:spPr/>
      <dgm:t>
        <a:bodyPr/>
        <a:lstStyle/>
        <a:p>
          <a:r>
            <a:rPr lang="ru-RU" dirty="0" smtClean="0"/>
            <a:t>Накопительная часть</a:t>
          </a:r>
          <a:endParaRPr lang="ru-RU" dirty="0"/>
        </a:p>
      </dgm:t>
    </dgm:pt>
    <dgm:pt modelId="{538025DF-C44B-4E61-80E9-1DB90C57A51A}" type="parTrans" cxnId="{8DA5A669-9DDD-4BD3-BB8C-3395880CF36F}">
      <dgm:prSet/>
      <dgm:spPr/>
      <dgm:t>
        <a:bodyPr/>
        <a:lstStyle/>
        <a:p>
          <a:endParaRPr lang="ru-RU"/>
        </a:p>
      </dgm:t>
    </dgm:pt>
    <dgm:pt modelId="{16740CD2-B56A-4CAE-B6A7-BF8F9C1C86F6}" type="sibTrans" cxnId="{8DA5A669-9DDD-4BD3-BB8C-3395880CF36F}">
      <dgm:prSet/>
      <dgm:spPr/>
      <dgm:t>
        <a:bodyPr/>
        <a:lstStyle/>
        <a:p>
          <a:endParaRPr lang="ru-RU"/>
        </a:p>
      </dgm:t>
    </dgm:pt>
    <dgm:pt modelId="{5B9084C5-C8AD-49AE-8A69-A95953199AEF}">
      <dgm:prSet phldrT="[Текст]"/>
      <dgm:spPr/>
      <dgm:t>
        <a:bodyPr/>
        <a:lstStyle/>
        <a:p>
          <a:r>
            <a:rPr lang="ru-RU" dirty="0" smtClean="0"/>
            <a:t>Трудовые пенсии</a:t>
          </a:r>
          <a:endParaRPr lang="ru-RU" dirty="0"/>
        </a:p>
      </dgm:t>
    </dgm:pt>
    <dgm:pt modelId="{312C46F4-506F-4F2E-8F8E-BBB5A4A0326F}" type="parTrans" cxnId="{E89FB76D-0FA4-4646-8AD7-42BFD2E769CD}">
      <dgm:prSet/>
      <dgm:spPr/>
      <dgm:t>
        <a:bodyPr/>
        <a:lstStyle/>
        <a:p>
          <a:endParaRPr lang="ru-RU"/>
        </a:p>
      </dgm:t>
    </dgm:pt>
    <dgm:pt modelId="{AB57A9B6-9357-4002-A7B3-D30F31E33C29}" type="sibTrans" cxnId="{E89FB76D-0FA4-4646-8AD7-42BFD2E769CD}">
      <dgm:prSet/>
      <dgm:spPr/>
      <dgm:t>
        <a:bodyPr/>
        <a:lstStyle/>
        <a:p>
          <a:endParaRPr lang="ru-RU"/>
        </a:p>
      </dgm:t>
    </dgm:pt>
    <dgm:pt modelId="{723C2BB4-5302-4AE3-ACAB-1F873CF705C4}">
      <dgm:prSet phldrT="[Текст]"/>
      <dgm:spPr/>
      <dgm:t>
        <a:bodyPr/>
        <a:lstStyle/>
        <a:p>
          <a:r>
            <a:rPr lang="ru-RU" dirty="0" smtClean="0"/>
            <a:t>По случаю потери кормильца</a:t>
          </a:r>
          <a:endParaRPr lang="ru-RU" dirty="0"/>
        </a:p>
      </dgm:t>
    </dgm:pt>
    <dgm:pt modelId="{4A78FAFD-3AB0-4DD3-8B09-FE6BE1123F9F}" type="parTrans" cxnId="{CE4CC240-1F66-4193-8A75-AFA4D4BE8B0C}">
      <dgm:prSet/>
      <dgm:spPr/>
      <dgm:t>
        <a:bodyPr/>
        <a:lstStyle/>
        <a:p>
          <a:endParaRPr lang="ru-RU"/>
        </a:p>
      </dgm:t>
    </dgm:pt>
    <dgm:pt modelId="{FB71A257-B1D8-4D36-AAAD-8C5DE18C4848}" type="sibTrans" cxnId="{CE4CC240-1F66-4193-8A75-AFA4D4BE8B0C}">
      <dgm:prSet/>
      <dgm:spPr/>
      <dgm:t>
        <a:bodyPr/>
        <a:lstStyle/>
        <a:p>
          <a:endParaRPr lang="ru-RU"/>
        </a:p>
      </dgm:t>
    </dgm:pt>
    <dgm:pt modelId="{A1134C38-9251-4A6F-A237-399B13CEE5AA}">
      <dgm:prSet phldrT="[Текст]"/>
      <dgm:spPr/>
      <dgm:t>
        <a:bodyPr/>
        <a:lstStyle/>
        <a:p>
          <a:r>
            <a:rPr lang="ru-RU" dirty="0" smtClean="0"/>
            <a:t>По инвалидности</a:t>
          </a:r>
          <a:endParaRPr lang="ru-RU" dirty="0"/>
        </a:p>
      </dgm:t>
    </dgm:pt>
    <dgm:pt modelId="{267EEDBC-3B8E-426C-9964-E4A332C5CBCB}" type="parTrans" cxnId="{1FA8A7EA-A225-4CBD-B084-05C1BE2DEF75}">
      <dgm:prSet/>
      <dgm:spPr/>
      <dgm:t>
        <a:bodyPr/>
        <a:lstStyle/>
        <a:p>
          <a:endParaRPr lang="ru-RU"/>
        </a:p>
      </dgm:t>
    </dgm:pt>
    <dgm:pt modelId="{854421AF-CE1C-4482-8BFB-0BBC86A1C19F}" type="sibTrans" cxnId="{1FA8A7EA-A225-4CBD-B084-05C1BE2DEF75}">
      <dgm:prSet/>
      <dgm:spPr/>
      <dgm:t>
        <a:bodyPr/>
        <a:lstStyle/>
        <a:p>
          <a:endParaRPr lang="ru-RU"/>
        </a:p>
      </dgm:t>
    </dgm:pt>
    <dgm:pt modelId="{C13741DC-1711-4F32-9B24-C1E700F24979}">
      <dgm:prSet phldrT="[Текст]"/>
      <dgm:spPr/>
      <dgm:t>
        <a:bodyPr/>
        <a:lstStyle/>
        <a:p>
          <a:r>
            <a:rPr lang="ru-RU" dirty="0" smtClean="0"/>
            <a:t>По старости</a:t>
          </a:r>
          <a:endParaRPr lang="ru-RU" dirty="0"/>
        </a:p>
      </dgm:t>
    </dgm:pt>
    <dgm:pt modelId="{7D23C177-A36E-4E2D-8FE0-451CAFEFCA5F}" type="parTrans" cxnId="{BD1544D5-723A-494B-9184-F70ED5A3BB31}">
      <dgm:prSet/>
      <dgm:spPr/>
      <dgm:t>
        <a:bodyPr/>
        <a:lstStyle/>
        <a:p>
          <a:endParaRPr lang="ru-RU"/>
        </a:p>
      </dgm:t>
    </dgm:pt>
    <dgm:pt modelId="{D1EE2E11-747D-4745-8828-50A099148841}" type="sibTrans" cxnId="{BD1544D5-723A-494B-9184-F70ED5A3BB31}">
      <dgm:prSet/>
      <dgm:spPr/>
      <dgm:t>
        <a:bodyPr/>
        <a:lstStyle/>
        <a:p>
          <a:endParaRPr lang="ru-RU"/>
        </a:p>
      </dgm:t>
    </dgm:pt>
    <dgm:pt modelId="{F097CEE2-DC5F-4450-8CA6-9EE7C8A7F021}" type="pres">
      <dgm:prSet presAssocID="{967D7E83-3CB2-479D-918D-CCBF91439D0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F25FEC2-C059-4B88-9DF2-147AB8D6C006}" type="pres">
      <dgm:prSet presAssocID="{EC802DDE-3DC4-4F5D-A468-799CABE8DEB7}" presName="hierRoot1" presStyleCnt="0">
        <dgm:presLayoutVars>
          <dgm:hierBranch val="init"/>
        </dgm:presLayoutVars>
      </dgm:prSet>
      <dgm:spPr/>
    </dgm:pt>
    <dgm:pt modelId="{56FF867A-0CE8-4EA5-A0A7-579A2009F9C4}" type="pres">
      <dgm:prSet presAssocID="{EC802DDE-3DC4-4F5D-A468-799CABE8DEB7}" presName="rootComposite1" presStyleCnt="0"/>
      <dgm:spPr/>
    </dgm:pt>
    <dgm:pt modelId="{2C99DBFC-94D2-4423-B89D-2B8CFFC705B3}" type="pres">
      <dgm:prSet presAssocID="{EC802DDE-3DC4-4F5D-A468-799CABE8DEB7}" presName="rootText1" presStyleLbl="node0" presStyleIdx="0" presStyleCnt="1" custScaleX="468327" custLinFactNeighborX="-2525" custLinFactNeighborY="-100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14DCC9-63A5-47F4-BA88-B013D6AF690A}" type="pres">
      <dgm:prSet presAssocID="{EC802DDE-3DC4-4F5D-A468-799CABE8DEB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B3BD7EC-6956-4FDE-AAED-CCEAFBD5AB3E}" type="pres">
      <dgm:prSet presAssocID="{EC802DDE-3DC4-4F5D-A468-799CABE8DEB7}" presName="hierChild2" presStyleCnt="0"/>
      <dgm:spPr/>
    </dgm:pt>
    <dgm:pt modelId="{84D02F90-BAA7-4DFF-9E0A-1E5075B79C03}" type="pres">
      <dgm:prSet presAssocID="{C679455F-39D8-456A-A79B-46146AAED849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F8E3ACC-F668-41B5-B5D2-8A16463F86AC}" type="pres">
      <dgm:prSet presAssocID="{F4A1C477-F5F1-4A3E-BD56-948CDCEE79E8}" presName="hierRoot2" presStyleCnt="0">
        <dgm:presLayoutVars>
          <dgm:hierBranch val="init"/>
        </dgm:presLayoutVars>
      </dgm:prSet>
      <dgm:spPr/>
    </dgm:pt>
    <dgm:pt modelId="{4337FF1D-9164-48A7-8F19-FC502F646B4F}" type="pres">
      <dgm:prSet presAssocID="{F4A1C477-F5F1-4A3E-BD56-948CDCEE79E8}" presName="rootComposite" presStyleCnt="0"/>
      <dgm:spPr/>
    </dgm:pt>
    <dgm:pt modelId="{6B1268D8-1AF3-496C-8FBA-DB6821AF6BEB}" type="pres">
      <dgm:prSet presAssocID="{F4A1C477-F5F1-4A3E-BD56-948CDCEE79E8}" presName="rootText" presStyleLbl="node2" presStyleIdx="0" presStyleCnt="3" custScaleX="1593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6FE019-A44F-415F-97A8-1AA20B552315}" type="pres">
      <dgm:prSet presAssocID="{F4A1C477-F5F1-4A3E-BD56-948CDCEE79E8}" presName="rootConnector" presStyleLbl="node2" presStyleIdx="0" presStyleCnt="3"/>
      <dgm:spPr/>
      <dgm:t>
        <a:bodyPr/>
        <a:lstStyle/>
        <a:p>
          <a:endParaRPr lang="ru-RU"/>
        </a:p>
      </dgm:t>
    </dgm:pt>
    <dgm:pt modelId="{2DD55F01-209A-40E2-A542-82FB057D8B27}" type="pres">
      <dgm:prSet presAssocID="{F4A1C477-F5F1-4A3E-BD56-948CDCEE79E8}" presName="hierChild4" presStyleCnt="0"/>
      <dgm:spPr/>
    </dgm:pt>
    <dgm:pt modelId="{A6B37D1E-1D4A-451B-ABB0-DD4B16E2F791}" type="pres">
      <dgm:prSet presAssocID="{F4A1C477-F5F1-4A3E-BD56-948CDCEE79E8}" presName="hierChild5" presStyleCnt="0"/>
      <dgm:spPr/>
    </dgm:pt>
    <dgm:pt modelId="{280F7101-3CF4-4E7F-8097-C35B62CA2928}" type="pres">
      <dgm:prSet presAssocID="{2B13230F-4AC8-4660-89DF-0B4D812E10A2}" presName="Name37" presStyleLbl="parChTrans1D2" presStyleIdx="1" presStyleCnt="3"/>
      <dgm:spPr/>
      <dgm:t>
        <a:bodyPr/>
        <a:lstStyle/>
        <a:p>
          <a:endParaRPr lang="ru-RU"/>
        </a:p>
      </dgm:t>
    </dgm:pt>
    <dgm:pt modelId="{3824CF3C-B1B8-434C-A11B-332B74BF11AB}" type="pres">
      <dgm:prSet presAssocID="{644586CC-D696-4B45-93F2-89540C587A09}" presName="hierRoot2" presStyleCnt="0">
        <dgm:presLayoutVars>
          <dgm:hierBranch val="init"/>
        </dgm:presLayoutVars>
      </dgm:prSet>
      <dgm:spPr/>
    </dgm:pt>
    <dgm:pt modelId="{DB25BD01-19A4-4AF5-B5D0-2D7EA797DCFD}" type="pres">
      <dgm:prSet presAssocID="{644586CC-D696-4B45-93F2-89540C587A09}" presName="rootComposite" presStyleCnt="0"/>
      <dgm:spPr/>
    </dgm:pt>
    <dgm:pt modelId="{48966C16-02CB-4058-9B3D-168356D289FF}" type="pres">
      <dgm:prSet presAssocID="{644586CC-D696-4B45-93F2-89540C587A09}" presName="rootText" presStyleLbl="node2" presStyleIdx="1" presStyleCnt="3" custScaleX="1765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768B71-4EFF-43C5-81EA-9789A29929B8}" type="pres">
      <dgm:prSet presAssocID="{644586CC-D696-4B45-93F2-89540C587A09}" presName="rootConnector" presStyleLbl="node2" presStyleIdx="1" presStyleCnt="3"/>
      <dgm:spPr/>
      <dgm:t>
        <a:bodyPr/>
        <a:lstStyle/>
        <a:p>
          <a:endParaRPr lang="ru-RU"/>
        </a:p>
      </dgm:t>
    </dgm:pt>
    <dgm:pt modelId="{E5D33F46-C2AE-4A97-BEDF-1DB7F7C57EF8}" type="pres">
      <dgm:prSet presAssocID="{644586CC-D696-4B45-93F2-89540C587A09}" presName="hierChild4" presStyleCnt="0"/>
      <dgm:spPr/>
    </dgm:pt>
    <dgm:pt modelId="{509A1ACA-5EB3-41FE-ACB2-F2CC6686E2A7}" type="pres">
      <dgm:prSet presAssocID="{312C46F4-506F-4F2E-8F8E-BBB5A4A0326F}" presName="Name37" presStyleLbl="parChTrans1D3" presStyleIdx="0" presStyleCnt="1"/>
      <dgm:spPr/>
      <dgm:t>
        <a:bodyPr/>
        <a:lstStyle/>
        <a:p>
          <a:endParaRPr lang="ru-RU"/>
        </a:p>
      </dgm:t>
    </dgm:pt>
    <dgm:pt modelId="{15C6F30A-DD2A-41A1-8318-13B64266C9A7}" type="pres">
      <dgm:prSet presAssocID="{5B9084C5-C8AD-49AE-8A69-A95953199AEF}" presName="hierRoot2" presStyleCnt="0">
        <dgm:presLayoutVars>
          <dgm:hierBranch val="init"/>
        </dgm:presLayoutVars>
      </dgm:prSet>
      <dgm:spPr/>
    </dgm:pt>
    <dgm:pt modelId="{6E327790-82D6-4417-8EDF-B48DEBB8EACF}" type="pres">
      <dgm:prSet presAssocID="{5B9084C5-C8AD-49AE-8A69-A95953199AEF}" presName="rootComposite" presStyleCnt="0"/>
      <dgm:spPr/>
    </dgm:pt>
    <dgm:pt modelId="{8A5C5BA3-6CB0-43DB-BB8B-8415FEF56596}" type="pres">
      <dgm:prSet presAssocID="{5B9084C5-C8AD-49AE-8A69-A95953199AEF}" presName="rootText" presStyleLbl="node3" presStyleIdx="0" presStyleCnt="1" custScaleX="193123" custScaleY="308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5756E0-2B12-4B7A-9545-E066BB2D7A30}" type="pres">
      <dgm:prSet presAssocID="{5B9084C5-C8AD-49AE-8A69-A95953199AEF}" presName="rootConnector" presStyleLbl="node3" presStyleIdx="0" presStyleCnt="1"/>
      <dgm:spPr/>
      <dgm:t>
        <a:bodyPr/>
        <a:lstStyle/>
        <a:p>
          <a:endParaRPr lang="ru-RU"/>
        </a:p>
      </dgm:t>
    </dgm:pt>
    <dgm:pt modelId="{772FC028-4A0C-4AB7-85E4-1BED5D02ADE2}" type="pres">
      <dgm:prSet presAssocID="{5B9084C5-C8AD-49AE-8A69-A95953199AEF}" presName="hierChild4" presStyleCnt="0"/>
      <dgm:spPr/>
    </dgm:pt>
    <dgm:pt modelId="{8C5F1DE9-B300-48DB-A736-4F355A332611}" type="pres">
      <dgm:prSet presAssocID="{4A78FAFD-3AB0-4DD3-8B09-FE6BE1123F9F}" presName="Name37" presStyleLbl="parChTrans1D4" presStyleIdx="0" presStyleCnt="4"/>
      <dgm:spPr/>
      <dgm:t>
        <a:bodyPr/>
        <a:lstStyle/>
        <a:p>
          <a:endParaRPr lang="ru-RU"/>
        </a:p>
      </dgm:t>
    </dgm:pt>
    <dgm:pt modelId="{03CD79DD-E2AB-41B9-8B25-53A80F74293B}" type="pres">
      <dgm:prSet presAssocID="{723C2BB4-5302-4AE3-ACAB-1F873CF705C4}" presName="hierRoot2" presStyleCnt="0">
        <dgm:presLayoutVars>
          <dgm:hierBranch val="init"/>
        </dgm:presLayoutVars>
      </dgm:prSet>
      <dgm:spPr/>
    </dgm:pt>
    <dgm:pt modelId="{94315343-1A0C-4838-99E9-127E302E5631}" type="pres">
      <dgm:prSet presAssocID="{723C2BB4-5302-4AE3-ACAB-1F873CF705C4}" presName="rootComposite" presStyleCnt="0"/>
      <dgm:spPr/>
    </dgm:pt>
    <dgm:pt modelId="{76324F1E-5F94-4428-B658-E9FF1A3CE2BE}" type="pres">
      <dgm:prSet presAssocID="{723C2BB4-5302-4AE3-ACAB-1F873CF705C4}" presName="rootText" presStyleLbl="node4" presStyleIdx="0" presStyleCnt="4" custScaleX="2380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B5A49A-5638-4604-B81C-01AED1790CBB}" type="pres">
      <dgm:prSet presAssocID="{723C2BB4-5302-4AE3-ACAB-1F873CF705C4}" presName="rootConnector" presStyleLbl="node4" presStyleIdx="0" presStyleCnt="4"/>
      <dgm:spPr/>
      <dgm:t>
        <a:bodyPr/>
        <a:lstStyle/>
        <a:p>
          <a:endParaRPr lang="ru-RU"/>
        </a:p>
      </dgm:t>
    </dgm:pt>
    <dgm:pt modelId="{0CD78061-6EE9-4866-AAD0-38E619475C70}" type="pres">
      <dgm:prSet presAssocID="{723C2BB4-5302-4AE3-ACAB-1F873CF705C4}" presName="hierChild4" presStyleCnt="0"/>
      <dgm:spPr/>
    </dgm:pt>
    <dgm:pt modelId="{FC7EB849-6D74-4F88-BFC0-37F23D1B54AF}" type="pres">
      <dgm:prSet presAssocID="{723C2BB4-5302-4AE3-ACAB-1F873CF705C4}" presName="hierChild5" presStyleCnt="0"/>
      <dgm:spPr/>
    </dgm:pt>
    <dgm:pt modelId="{6F6937ED-28C4-471E-B460-2646D4EFFAAA}" type="pres">
      <dgm:prSet presAssocID="{267EEDBC-3B8E-426C-9964-E4A332C5CBCB}" presName="Name37" presStyleLbl="parChTrans1D4" presStyleIdx="1" presStyleCnt="4"/>
      <dgm:spPr/>
      <dgm:t>
        <a:bodyPr/>
        <a:lstStyle/>
        <a:p>
          <a:endParaRPr lang="ru-RU"/>
        </a:p>
      </dgm:t>
    </dgm:pt>
    <dgm:pt modelId="{3C7AC071-8CE5-4E70-B748-8A39039379C4}" type="pres">
      <dgm:prSet presAssocID="{A1134C38-9251-4A6F-A237-399B13CEE5AA}" presName="hierRoot2" presStyleCnt="0">
        <dgm:presLayoutVars>
          <dgm:hierBranch val="init"/>
        </dgm:presLayoutVars>
      </dgm:prSet>
      <dgm:spPr/>
    </dgm:pt>
    <dgm:pt modelId="{1D0832F9-8CE8-4D91-B0EC-D7E7A1D091C3}" type="pres">
      <dgm:prSet presAssocID="{A1134C38-9251-4A6F-A237-399B13CEE5AA}" presName="rootComposite" presStyleCnt="0"/>
      <dgm:spPr/>
    </dgm:pt>
    <dgm:pt modelId="{E95B4739-9AB4-4AB2-931A-DD3F2B21741D}" type="pres">
      <dgm:prSet presAssocID="{A1134C38-9251-4A6F-A237-399B13CEE5AA}" presName="rootText" presStyleLbl="node4" presStyleIdx="1" presStyleCnt="4" custScaleX="1344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1E1416-2A99-4B25-97D5-E9BF84F2E111}" type="pres">
      <dgm:prSet presAssocID="{A1134C38-9251-4A6F-A237-399B13CEE5AA}" presName="rootConnector" presStyleLbl="node4" presStyleIdx="1" presStyleCnt="4"/>
      <dgm:spPr/>
      <dgm:t>
        <a:bodyPr/>
        <a:lstStyle/>
        <a:p>
          <a:endParaRPr lang="ru-RU"/>
        </a:p>
      </dgm:t>
    </dgm:pt>
    <dgm:pt modelId="{2EC1406A-ECD3-4405-B6F8-4E8491BD9501}" type="pres">
      <dgm:prSet presAssocID="{A1134C38-9251-4A6F-A237-399B13CEE5AA}" presName="hierChild4" presStyleCnt="0"/>
      <dgm:spPr/>
    </dgm:pt>
    <dgm:pt modelId="{B6E00C9A-DE6D-4922-A5AD-103305CBC12F}" type="pres">
      <dgm:prSet presAssocID="{A1134C38-9251-4A6F-A237-399B13CEE5AA}" presName="hierChild5" presStyleCnt="0"/>
      <dgm:spPr/>
    </dgm:pt>
    <dgm:pt modelId="{2DC1D0B8-8AEC-443E-9813-C7882185A31B}" type="pres">
      <dgm:prSet presAssocID="{7D23C177-A36E-4E2D-8FE0-451CAFEFCA5F}" presName="Name37" presStyleLbl="parChTrans1D4" presStyleIdx="2" presStyleCnt="4"/>
      <dgm:spPr/>
      <dgm:t>
        <a:bodyPr/>
        <a:lstStyle/>
        <a:p>
          <a:endParaRPr lang="ru-RU"/>
        </a:p>
      </dgm:t>
    </dgm:pt>
    <dgm:pt modelId="{1A2FCF20-BE50-40E0-80FC-0C855A5CB224}" type="pres">
      <dgm:prSet presAssocID="{C13741DC-1711-4F32-9B24-C1E700F24979}" presName="hierRoot2" presStyleCnt="0">
        <dgm:presLayoutVars>
          <dgm:hierBranch val="init"/>
        </dgm:presLayoutVars>
      </dgm:prSet>
      <dgm:spPr/>
    </dgm:pt>
    <dgm:pt modelId="{900DF95A-D586-4541-BB6A-526780AFBA45}" type="pres">
      <dgm:prSet presAssocID="{C13741DC-1711-4F32-9B24-C1E700F24979}" presName="rootComposite" presStyleCnt="0"/>
      <dgm:spPr/>
    </dgm:pt>
    <dgm:pt modelId="{FC51053F-B868-4058-BC9C-A065290D6CC0}" type="pres">
      <dgm:prSet presAssocID="{C13741DC-1711-4F32-9B24-C1E700F24979}" presName="rootText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C3CB50-3E8A-494E-8428-604844EAD59B}" type="pres">
      <dgm:prSet presAssocID="{C13741DC-1711-4F32-9B24-C1E700F24979}" presName="rootConnector" presStyleLbl="node4" presStyleIdx="2" presStyleCnt="4"/>
      <dgm:spPr/>
      <dgm:t>
        <a:bodyPr/>
        <a:lstStyle/>
        <a:p>
          <a:endParaRPr lang="ru-RU"/>
        </a:p>
      </dgm:t>
    </dgm:pt>
    <dgm:pt modelId="{C8565AD5-2045-4E4F-887A-70C6E84558C8}" type="pres">
      <dgm:prSet presAssocID="{C13741DC-1711-4F32-9B24-C1E700F24979}" presName="hierChild4" presStyleCnt="0"/>
      <dgm:spPr/>
    </dgm:pt>
    <dgm:pt modelId="{C6EF9714-55E4-450C-A2DC-37CF6D9E8E73}" type="pres">
      <dgm:prSet presAssocID="{538025DF-C44B-4E61-80E9-1DB90C57A51A}" presName="Name37" presStyleLbl="parChTrans1D4" presStyleIdx="3" presStyleCnt="4"/>
      <dgm:spPr/>
      <dgm:t>
        <a:bodyPr/>
        <a:lstStyle/>
        <a:p>
          <a:endParaRPr lang="ru-RU"/>
        </a:p>
      </dgm:t>
    </dgm:pt>
    <dgm:pt modelId="{AAE43FB6-A7D0-45CE-B5AD-CCF162372E5F}" type="pres">
      <dgm:prSet presAssocID="{3D3DF80E-5DEC-4F86-834E-3D54D4781D6A}" presName="hierRoot2" presStyleCnt="0">
        <dgm:presLayoutVars>
          <dgm:hierBranch val="init"/>
        </dgm:presLayoutVars>
      </dgm:prSet>
      <dgm:spPr/>
    </dgm:pt>
    <dgm:pt modelId="{A7971359-5A7F-4EFF-B2CD-DDD5C0490058}" type="pres">
      <dgm:prSet presAssocID="{3D3DF80E-5DEC-4F86-834E-3D54D4781D6A}" presName="rootComposite" presStyleCnt="0"/>
      <dgm:spPr/>
    </dgm:pt>
    <dgm:pt modelId="{AAE22B8B-3BE1-4E5B-B5A7-8CAE66BF0701}" type="pres">
      <dgm:prSet presAssocID="{3D3DF80E-5DEC-4F86-834E-3D54D4781D6A}" presName="rootText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D1F451-14A3-41F6-A879-80CAAE10978C}" type="pres">
      <dgm:prSet presAssocID="{3D3DF80E-5DEC-4F86-834E-3D54D4781D6A}" presName="rootConnector" presStyleLbl="node4" presStyleIdx="3" presStyleCnt="4"/>
      <dgm:spPr/>
      <dgm:t>
        <a:bodyPr/>
        <a:lstStyle/>
        <a:p>
          <a:endParaRPr lang="ru-RU"/>
        </a:p>
      </dgm:t>
    </dgm:pt>
    <dgm:pt modelId="{36A8F697-2EB5-4853-9ABC-A4902CB259E3}" type="pres">
      <dgm:prSet presAssocID="{3D3DF80E-5DEC-4F86-834E-3D54D4781D6A}" presName="hierChild4" presStyleCnt="0"/>
      <dgm:spPr/>
    </dgm:pt>
    <dgm:pt modelId="{27A07105-7691-42DE-B072-E5D25D67BF42}" type="pres">
      <dgm:prSet presAssocID="{3D3DF80E-5DEC-4F86-834E-3D54D4781D6A}" presName="hierChild5" presStyleCnt="0"/>
      <dgm:spPr/>
    </dgm:pt>
    <dgm:pt modelId="{C2040D5E-9C2E-4487-ABC1-3680CFFAC008}" type="pres">
      <dgm:prSet presAssocID="{C13741DC-1711-4F32-9B24-C1E700F24979}" presName="hierChild5" presStyleCnt="0"/>
      <dgm:spPr/>
    </dgm:pt>
    <dgm:pt modelId="{C5E1C2F6-00C0-49D8-AC68-890BFC5CA77D}" type="pres">
      <dgm:prSet presAssocID="{5B9084C5-C8AD-49AE-8A69-A95953199AEF}" presName="hierChild5" presStyleCnt="0"/>
      <dgm:spPr/>
    </dgm:pt>
    <dgm:pt modelId="{4A7BE3E1-AC7E-43C6-9E99-0A6AD39031B2}" type="pres">
      <dgm:prSet presAssocID="{644586CC-D696-4B45-93F2-89540C587A09}" presName="hierChild5" presStyleCnt="0"/>
      <dgm:spPr/>
    </dgm:pt>
    <dgm:pt modelId="{DA4845C1-6CFA-4CCC-8886-A334B7811E3A}" type="pres">
      <dgm:prSet presAssocID="{393E56E6-8D3D-4FFA-8AA1-716B7258B2FA}" presName="Name37" presStyleLbl="parChTrans1D2" presStyleIdx="2" presStyleCnt="3"/>
      <dgm:spPr/>
      <dgm:t>
        <a:bodyPr/>
        <a:lstStyle/>
        <a:p>
          <a:endParaRPr lang="ru-RU"/>
        </a:p>
      </dgm:t>
    </dgm:pt>
    <dgm:pt modelId="{21932F14-5C29-431F-BEE1-945CCB394455}" type="pres">
      <dgm:prSet presAssocID="{70C705F1-340A-49D8-8EA2-9E83791D04BD}" presName="hierRoot2" presStyleCnt="0">
        <dgm:presLayoutVars>
          <dgm:hierBranch val="init"/>
        </dgm:presLayoutVars>
      </dgm:prSet>
      <dgm:spPr/>
    </dgm:pt>
    <dgm:pt modelId="{93AD5868-FA85-4537-91A5-F5A5DF1BA288}" type="pres">
      <dgm:prSet presAssocID="{70C705F1-340A-49D8-8EA2-9E83791D04BD}" presName="rootComposite" presStyleCnt="0"/>
      <dgm:spPr/>
    </dgm:pt>
    <dgm:pt modelId="{88338478-28F1-4D3C-958A-6C6FE554F209}" type="pres">
      <dgm:prSet presAssocID="{70C705F1-340A-49D8-8EA2-9E83791D04BD}" presName="rootText" presStyleLbl="node2" presStyleIdx="2" presStyleCnt="3" custScaleX="1823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7CB3E6-EA19-429C-A46D-FEED599289D7}" type="pres">
      <dgm:prSet presAssocID="{70C705F1-340A-49D8-8EA2-9E83791D04BD}" presName="rootConnector" presStyleLbl="node2" presStyleIdx="2" presStyleCnt="3"/>
      <dgm:spPr/>
      <dgm:t>
        <a:bodyPr/>
        <a:lstStyle/>
        <a:p>
          <a:endParaRPr lang="ru-RU"/>
        </a:p>
      </dgm:t>
    </dgm:pt>
    <dgm:pt modelId="{A4D9360F-9A8A-40DF-A7DA-9E8A5DEA6FA7}" type="pres">
      <dgm:prSet presAssocID="{70C705F1-340A-49D8-8EA2-9E83791D04BD}" presName="hierChild4" presStyleCnt="0"/>
      <dgm:spPr/>
    </dgm:pt>
    <dgm:pt modelId="{056D1243-F3FB-4E17-BB43-86F38D9615A9}" type="pres">
      <dgm:prSet presAssocID="{70C705F1-340A-49D8-8EA2-9E83791D04BD}" presName="hierChild5" presStyleCnt="0"/>
      <dgm:spPr/>
    </dgm:pt>
    <dgm:pt modelId="{D9C59C4F-9B5C-41AD-869C-3372D0EEEDD2}" type="pres">
      <dgm:prSet presAssocID="{EC802DDE-3DC4-4F5D-A468-799CABE8DEB7}" presName="hierChild3" presStyleCnt="0"/>
      <dgm:spPr/>
    </dgm:pt>
  </dgm:ptLst>
  <dgm:cxnLst>
    <dgm:cxn modelId="{4DE012EB-C51E-40E6-AF87-41DC0FF483C6}" type="presOf" srcId="{538025DF-C44B-4E61-80E9-1DB90C57A51A}" destId="{C6EF9714-55E4-450C-A2DC-37CF6D9E8E73}" srcOrd="0" destOrd="0" presId="urn:microsoft.com/office/officeart/2005/8/layout/orgChart1"/>
    <dgm:cxn modelId="{BCD9365D-129E-44C1-A5CA-3F2F0108EF93}" type="presOf" srcId="{267EEDBC-3B8E-426C-9964-E4A332C5CBCB}" destId="{6F6937ED-28C4-471E-B460-2646D4EFFAAA}" srcOrd="0" destOrd="0" presId="urn:microsoft.com/office/officeart/2005/8/layout/orgChart1"/>
    <dgm:cxn modelId="{6C58A5E1-76C0-40F8-9D0D-F9229D48DBA6}" type="presOf" srcId="{2B13230F-4AC8-4660-89DF-0B4D812E10A2}" destId="{280F7101-3CF4-4E7F-8097-C35B62CA2928}" srcOrd="0" destOrd="0" presId="urn:microsoft.com/office/officeart/2005/8/layout/orgChart1"/>
    <dgm:cxn modelId="{3EB97CC9-5ED0-4FE2-931A-BB8999588C5D}" type="presOf" srcId="{70C705F1-340A-49D8-8EA2-9E83791D04BD}" destId="{88338478-28F1-4D3C-958A-6C6FE554F209}" srcOrd="0" destOrd="0" presId="urn:microsoft.com/office/officeart/2005/8/layout/orgChart1"/>
    <dgm:cxn modelId="{FFB4D097-FE0D-4EFA-A22F-8569F6EC992C}" type="presOf" srcId="{723C2BB4-5302-4AE3-ACAB-1F873CF705C4}" destId="{76324F1E-5F94-4428-B658-E9FF1A3CE2BE}" srcOrd="0" destOrd="0" presId="urn:microsoft.com/office/officeart/2005/8/layout/orgChart1"/>
    <dgm:cxn modelId="{A40A76CA-C021-4A4D-849A-002E800095E1}" type="presOf" srcId="{5B9084C5-C8AD-49AE-8A69-A95953199AEF}" destId="{8A5C5BA3-6CB0-43DB-BB8B-8415FEF56596}" srcOrd="0" destOrd="0" presId="urn:microsoft.com/office/officeart/2005/8/layout/orgChart1"/>
    <dgm:cxn modelId="{ADE7BE76-8C0D-4CF0-A1CE-836AB23C663C}" type="presOf" srcId="{A1134C38-9251-4A6F-A237-399B13CEE5AA}" destId="{E95B4739-9AB4-4AB2-931A-DD3F2B21741D}" srcOrd="0" destOrd="0" presId="urn:microsoft.com/office/officeart/2005/8/layout/orgChart1"/>
    <dgm:cxn modelId="{E59CE811-477A-4A78-B8B1-8D721B459685}" type="presOf" srcId="{70C705F1-340A-49D8-8EA2-9E83791D04BD}" destId="{067CB3E6-EA19-429C-A46D-FEED599289D7}" srcOrd="1" destOrd="0" presId="urn:microsoft.com/office/officeart/2005/8/layout/orgChart1"/>
    <dgm:cxn modelId="{99AAC43C-E0C8-4D3A-850D-06485F6D6C36}" type="presOf" srcId="{F4A1C477-F5F1-4A3E-BD56-948CDCEE79E8}" destId="{E36FE019-A44F-415F-97A8-1AA20B552315}" srcOrd="1" destOrd="0" presId="urn:microsoft.com/office/officeart/2005/8/layout/orgChart1"/>
    <dgm:cxn modelId="{39560960-998B-4E81-9863-86A563695EA3}" type="presOf" srcId="{C13741DC-1711-4F32-9B24-C1E700F24979}" destId="{FC51053F-B868-4058-BC9C-A065290D6CC0}" srcOrd="0" destOrd="0" presId="urn:microsoft.com/office/officeart/2005/8/layout/orgChart1"/>
    <dgm:cxn modelId="{C08EFE38-545B-4FB7-98D3-972CF48B6BE8}" srcId="{967D7E83-3CB2-479D-918D-CCBF91439D0B}" destId="{EC802DDE-3DC4-4F5D-A468-799CABE8DEB7}" srcOrd="0" destOrd="0" parTransId="{EE69B2B9-CECB-40CD-8254-39C6B85FC7A2}" sibTransId="{A2BBA246-B5B3-4EC0-B601-C9A866588D96}"/>
    <dgm:cxn modelId="{E486A312-75C5-43F0-AE55-4F7764C16EBB}" type="presOf" srcId="{A1134C38-9251-4A6F-A237-399B13CEE5AA}" destId="{751E1416-2A99-4B25-97D5-E9BF84F2E111}" srcOrd="1" destOrd="0" presId="urn:microsoft.com/office/officeart/2005/8/layout/orgChart1"/>
    <dgm:cxn modelId="{5F6D6EEB-D512-40EA-989D-DE4B6D60B372}" type="presOf" srcId="{C679455F-39D8-456A-A79B-46146AAED849}" destId="{84D02F90-BAA7-4DFF-9E0A-1E5075B79C03}" srcOrd="0" destOrd="0" presId="urn:microsoft.com/office/officeart/2005/8/layout/orgChart1"/>
    <dgm:cxn modelId="{CE4CC240-1F66-4193-8A75-AFA4D4BE8B0C}" srcId="{5B9084C5-C8AD-49AE-8A69-A95953199AEF}" destId="{723C2BB4-5302-4AE3-ACAB-1F873CF705C4}" srcOrd="0" destOrd="0" parTransId="{4A78FAFD-3AB0-4DD3-8B09-FE6BE1123F9F}" sibTransId="{FB71A257-B1D8-4D36-AAAD-8C5DE18C4848}"/>
    <dgm:cxn modelId="{6FF005E9-060D-48F0-A55E-5DD04974F803}" srcId="{EC802DDE-3DC4-4F5D-A468-799CABE8DEB7}" destId="{F4A1C477-F5F1-4A3E-BD56-948CDCEE79E8}" srcOrd="0" destOrd="0" parTransId="{C679455F-39D8-456A-A79B-46146AAED849}" sibTransId="{7A5B3150-65A5-482C-B432-5EF34225B22D}"/>
    <dgm:cxn modelId="{1FA8A7EA-A225-4CBD-B084-05C1BE2DEF75}" srcId="{5B9084C5-C8AD-49AE-8A69-A95953199AEF}" destId="{A1134C38-9251-4A6F-A237-399B13CEE5AA}" srcOrd="1" destOrd="0" parTransId="{267EEDBC-3B8E-426C-9964-E4A332C5CBCB}" sibTransId="{854421AF-CE1C-4482-8BFB-0BBC86A1C19F}"/>
    <dgm:cxn modelId="{8DA5A669-9DDD-4BD3-BB8C-3395880CF36F}" srcId="{C13741DC-1711-4F32-9B24-C1E700F24979}" destId="{3D3DF80E-5DEC-4F86-834E-3D54D4781D6A}" srcOrd="0" destOrd="0" parTransId="{538025DF-C44B-4E61-80E9-1DB90C57A51A}" sibTransId="{16740CD2-B56A-4CAE-B6A7-BF8F9C1C86F6}"/>
    <dgm:cxn modelId="{8B83877C-79C2-4E5D-A24B-742C5527ED57}" type="presOf" srcId="{967D7E83-3CB2-479D-918D-CCBF91439D0B}" destId="{F097CEE2-DC5F-4450-8CA6-9EE7C8A7F021}" srcOrd="0" destOrd="0" presId="urn:microsoft.com/office/officeart/2005/8/layout/orgChart1"/>
    <dgm:cxn modelId="{476F5143-765B-4EA6-84C6-9FD50C8FCD8E}" type="presOf" srcId="{3D3DF80E-5DEC-4F86-834E-3D54D4781D6A}" destId="{C9D1F451-14A3-41F6-A879-80CAAE10978C}" srcOrd="1" destOrd="0" presId="urn:microsoft.com/office/officeart/2005/8/layout/orgChart1"/>
    <dgm:cxn modelId="{03715D6B-1A78-4BA7-9E19-49FF195F708B}" type="presOf" srcId="{7D23C177-A36E-4E2D-8FE0-451CAFEFCA5F}" destId="{2DC1D0B8-8AEC-443E-9813-C7882185A31B}" srcOrd="0" destOrd="0" presId="urn:microsoft.com/office/officeart/2005/8/layout/orgChart1"/>
    <dgm:cxn modelId="{088A4E64-3B93-4F4F-A005-5912DA019CD5}" srcId="{EC802DDE-3DC4-4F5D-A468-799CABE8DEB7}" destId="{644586CC-D696-4B45-93F2-89540C587A09}" srcOrd="1" destOrd="0" parTransId="{2B13230F-4AC8-4660-89DF-0B4D812E10A2}" sibTransId="{3D1907F4-1DD9-4413-87D8-6A8E2F634F1D}"/>
    <dgm:cxn modelId="{93AF3822-9D81-4B21-902F-7FD08D14F766}" type="presOf" srcId="{312C46F4-506F-4F2E-8F8E-BBB5A4A0326F}" destId="{509A1ACA-5EB3-41FE-ACB2-F2CC6686E2A7}" srcOrd="0" destOrd="0" presId="urn:microsoft.com/office/officeart/2005/8/layout/orgChart1"/>
    <dgm:cxn modelId="{E89FB76D-0FA4-4646-8AD7-42BFD2E769CD}" srcId="{644586CC-D696-4B45-93F2-89540C587A09}" destId="{5B9084C5-C8AD-49AE-8A69-A95953199AEF}" srcOrd="0" destOrd="0" parTransId="{312C46F4-506F-4F2E-8F8E-BBB5A4A0326F}" sibTransId="{AB57A9B6-9357-4002-A7B3-D30F31E33C29}"/>
    <dgm:cxn modelId="{9E6A521A-2834-46CF-916B-9E89DDED713A}" type="presOf" srcId="{F4A1C477-F5F1-4A3E-BD56-948CDCEE79E8}" destId="{6B1268D8-1AF3-496C-8FBA-DB6821AF6BEB}" srcOrd="0" destOrd="0" presId="urn:microsoft.com/office/officeart/2005/8/layout/orgChart1"/>
    <dgm:cxn modelId="{9BCDB241-2D35-4CF3-A475-2E5B7268A1A6}" type="presOf" srcId="{5B9084C5-C8AD-49AE-8A69-A95953199AEF}" destId="{6A5756E0-2B12-4B7A-9545-E066BB2D7A30}" srcOrd="1" destOrd="0" presId="urn:microsoft.com/office/officeart/2005/8/layout/orgChart1"/>
    <dgm:cxn modelId="{F62B5C2D-DF08-4032-B92F-EAC941E299FA}" type="presOf" srcId="{723C2BB4-5302-4AE3-ACAB-1F873CF705C4}" destId="{9EB5A49A-5638-4604-B81C-01AED1790CBB}" srcOrd="1" destOrd="0" presId="urn:microsoft.com/office/officeart/2005/8/layout/orgChart1"/>
    <dgm:cxn modelId="{6AAC077F-62AA-4FE5-8D89-ADCDE086914D}" srcId="{EC802DDE-3DC4-4F5D-A468-799CABE8DEB7}" destId="{70C705F1-340A-49D8-8EA2-9E83791D04BD}" srcOrd="2" destOrd="0" parTransId="{393E56E6-8D3D-4FFA-8AA1-716B7258B2FA}" sibTransId="{AC0820A1-D935-48BA-BCAA-FFA1DBE5D6A3}"/>
    <dgm:cxn modelId="{E661B6B9-CDA7-42E9-92B5-C54D36A6DE53}" type="presOf" srcId="{393E56E6-8D3D-4FFA-8AA1-716B7258B2FA}" destId="{DA4845C1-6CFA-4CCC-8886-A334B7811E3A}" srcOrd="0" destOrd="0" presId="urn:microsoft.com/office/officeart/2005/8/layout/orgChart1"/>
    <dgm:cxn modelId="{4161877A-A23D-47EA-AB01-50F691891588}" type="presOf" srcId="{EC802DDE-3DC4-4F5D-A468-799CABE8DEB7}" destId="{2C99DBFC-94D2-4423-B89D-2B8CFFC705B3}" srcOrd="0" destOrd="0" presId="urn:microsoft.com/office/officeart/2005/8/layout/orgChart1"/>
    <dgm:cxn modelId="{341E6F3D-3C20-450F-B429-9C27C33232CA}" type="presOf" srcId="{C13741DC-1711-4F32-9B24-C1E700F24979}" destId="{01C3CB50-3E8A-494E-8428-604844EAD59B}" srcOrd="1" destOrd="0" presId="urn:microsoft.com/office/officeart/2005/8/layout/orgChart1"/>
    <dgm:cxn modelId="{43C22317-25FE-48D2-B20F-26D20394A174}" type="presOf" srcId="{EC802DDE-3DC4-4F5D-A468-799CABE8DEB7}" destId="{9314DCC9-63A5-47F4-BA88-B013D6AF690A}" srcOrd="1" destOrd="0" presId="urn:microsoft.com/office/officeart/2005/8/layout/orgChart1"/>
    <dgm:cxn modelId="{BD1544D5-723A-494B-9184-F70ED5A3BB31}" srcId="{5B9084C5-C8AD-49AE-8A69-A95953199AEF}" destId="{C13741DC-1711-4F32-9B24-C1E700F24979}" srcOrd="2" destOrd="0" parTransId="{7D23C177-A36E-4E2D-8FE0-451CAFEFCA5F}" sibTransId="{D1EE2E11-747D-4745-8828-50A099148841}"/>
    <dgm:cxn modelId="{D4A4A471-77A9-4A06-AF8F-693F97B0C1A2}" type="presOf" srcId="{644586CC-D696-4B45-93F2-89540C587A09}" destId="{64768B71-4EFF-43C5-81EA-9789A29929B8}" srcOrd="1" destOrd="0" presId="urn:microsoft.com/office/officeart/2005/8/layout/orgChart1"/>
    <dgm:cxn modelId="{6938FA62-E64E-4EA0-81F2-D39F8A7AC60E}" type="presOf" srcId="{3D3DF80E-5DEC-4F86-834E-3D54D4781D6A}" destId="{AAE22B8B-3BE1-4E5B-B5A7-8CAE66BF0701}" srcOrd="0" destOrd="0" presId="urn:microsoft.com/office/officeart/2005/8/layout/orgChart1"/>
    <dgm:cxn modelId="{1F9A260F-25CB-4B2C-B2C8-7FB29A847278}" type="presOf" srcId="{644586CC-D696-4B45-93F2-89540C587A09}" destId="{48966C16-02CB-4058-9B3D-168356D289FF}" srcOrd="0" destOrd="0" presId="urn:microsoft.com/office/officeart/2005/8/layout/orgChart1"/>
    <dgm:cxn modelId="{B5D24B52-7102-47B7-A463-0E0ACA36FFC2}" type="presOf" srcId="{4A78FAFD-3AB0-4DD3-8B09-FE6BE1123F9F}" destId="{8C5F1DE9-B300-48DB-A736-4F355A332611}" srcOrd="0" destOrd="0" presId="urn:microsoft.com/office/officeart/2005/8/layout/orgChart1"/>
    <dgm:cxn modelId="{42781F5D-928D-4630-8F83-854A639423B1}" type="presParOf" srcId="{F097CEE2-DC5F-4450-8CA6-9EE7C8A7F021}" destId="{5F25FEC2-C059-4B88-9DF2-147AB8D6C006}" srcOrd="0" destOrd="0" presId="urn:microsoft.com/office/officeart/2005/8/layout/orgChart1"/>
    <dgm:cxn modelId="{FAB0B992-B20E-420E-A2D3-4DBA580BB06C}" type="presParOf" srcId="{5F25FEC2-C059-4B88-9DF2-147AB8D6C006}" destId="{56FF867A-0CE8-4EA5-A0A7-579A2009F9C4}" srcOrd="0" destOrd="0" presId="urn:microsoft.com/office/officeart/2005/8/layout/orgChart1"/>
    <dgm:cxn modelId="{046EE316-A7BE-4555-969C-6D4B1FC039CD}" type="presParOf" srcId="{56FF867A-0CE8-4EA5-A0A7-579A2009F9C4}" destId="{2C99DBFC-94D2-4423-B89D-2B8CFFC705B3}" srcOrd="0" destOrd="0" presId="urn:microsoft.com/office/officeart/2005/8/layout/orgChart1"/>
    <dgm:cxn modelId="{1F80C882-AE9A-40D8-B170-F001C360CCEC}" type="presParOf" srcId="{56FF867A-0CE8-4EA5-A0A7-579A2009F9C4}" destId="{9314DCC9-63A5-47F4-BA88-B013D6AF690A}" srcOrd="1" destOrd="0" presId="urn:microsoft.com/office/officeart/2005/8/layout/orgChart1"/>
    <dgm:cxn modelId="{C6158222-90DF-4159-8838-774A630FF1FB}" type="presParOf" srcId="{5F25FEC2-C059-4B88-9DF2-147AB8D6C006}" destId="{5B3BD7EC-6956-4FDE-AAED-CCEAFBD5AB3E}" srcOrd="1" destOrd="0" presId="urn:microsoft.com/office/officeart/2005/8/layout/orgChart1"/>
    <dgm:cxn modelId="{09963BBF-4AE1-4F2B-8285-609C74DEEF12}" type="presParOf" srcId="{5B3BD7EC-6956-4FDE-AAED-CCEAFBD5AB3E}" destId="{84D02F90-BAA7-4DFF-9E0A-1E5075B79C03}" srcOrd="0" destOrd="0" presId="urn:microsoft.com/office/officeart/2005/8/layout/orgChart1"/>
    <dgm:cxn modelId="{DAE3CF1F-0CD0-43ED-976B-5B828E215B8F}" type="presParOf" srcId="{5B3BD7EC-6956-4FDE-AAED-CCEAFBD5AB3E}" destId="{CF8E3ACC-F668-41B5-B5D2-8A16463F86AC}" srcOrd="1" destOrd="0" presId="urn:microsoft.com/office/officeart/2005/8/layout/orgChart1"/>
    <dgm:cxn modelId="{56656807-F3D5-472B-BA20-EC59F350ACD3}" type="presParOf" srcId="{CF8E3ACC-F668-41B5-B5D2-8A16463F86AC}" destId="{4337FF1D-9164-48A7-8F19-FC502F646B4F}" srcOrd="0" destOrd="0" presId="urn:microsoft.com/office/officeart/2005/8/layout/orgChart1"/>
    <dgm:cxn modelId="{92CE0CD2-59EB-48BF-9B63-B2E24681DB82}" type="presParOf" srcId="{4337FF1D-9164-48A7-8F19-FC502F646B4F}" destId="{6B1268D8-1AF3-496C-8FBA-DB6821AF6BEB}" srcOrd="0" destOrd="0" presId="urn:microsoft.com/office/officeart/2005/8/layout/orgChart1"/>
    <dgm:cxn modelId="{A3A6C471-6E4B-40F5-BF87-3E6AC21C6654}" type="presParOf" srcId="{4337FF1D-9164-48A7-8F19-FC502F646B4F}" destId="{E36FE019-A44F-415F-97A8-1AA20B552315}" srcOrd="1" destOrd="0" presId="urn:microsoft.com/office/officeart/2005/8/layout/orgChart1"/>
    <dgm:cxn modelId="{C1FE8554-B68B-456D-AA4D-754804AF99DA}" type="presParOf" srcId="{CF8E3ACC-F668-41B5-B5D2-8A16463F86AC}" destId="{2DD55F01-209A-40E2-A542-82FB057D8B27}" srcOrd="1" destOrd="0" presId="urn:microsoft.com/office/officeart/2005/8/layout/orgChart1"/>
    <dgm:cxn modelId="{A9578D75-6021-48F7-97CD-89E337E69290}" type="presParOf" srcId="{CF8E3ACC-F668-41B5-B5D2-8A16463F86AC}" destId="{A6B37D1E-1D4A-451B-ABB0-DD4B16E2F791}" srcOrd="2" destOrd="0" presId="urn:microsoft.com/office/officeart/2005/8/layout/orgChart1"/>
    <dgm:cxn modelId="{DBBB4421-5313-430C-8716-0056789859CD}" type="presParOf" srcId="{5B3BD7EC-6956-4FDE-AAED-CCEAFBD5AB3E}" destId="{280F7101-3CF4-4E7F-8097-C35B62CA2928}" srcOrd="2" destOrd="0" presId="urn:microsoft.com/office/officeart/2005/8/layout/orgChart1"/>
    <dgm:cxn modelId="{44C950B3-BCCD-4EB2-9721-FB504DF785F1}" type="presParOf" srcId="{5B3BD7EC-6956-4FDE-AAED-CCEAFBD5AB3E}" destId="{3824CF3C-B1B8-434C-A11B-332B74BF11AB}" srcOrd="3" destOrd="0" presId="urn:microsoft.com/office/officeart/2005/8/layout/orgChart1"/>
    <dgm:cxn modelId="{49FD15FC-7032-4695-8463-BD4A0FB6463F}" type="presParOf" srcId="{3824CF3C-B1B8-434C-A11B-332B74BF11AB}" destId="{DB25BD01-19A4-4AF5-B5D0-2D7EA797DCFD}" srcOrd="0" destOrd="0" presId="urn:microsoft.com/office/officeart/2005/8/layout/orgChart1"/>
    <dgm:cxn modelId="{CC39D8E8-AD76-4490-A2E2-8B97C7653AE3}" type="presParOf" srcId="{DB25BD01-19A4-4AF5-B5D0-2D7EA797DCFD}" destId="{48966C16-02CB-4058-9B3D-168356D289FF}" srcOrd="0" destOrd="0" presId="urn:microsoft.com/office/officeart/2005/8/layout/orgChart1"/>
    <dgm:cxn modelId="{7CC0C0F6-C405-4C6F-907D-9C8330C21520}" type="presParOf" srcId="{DB25BD01-19A4-4AF5-B5D0-2D7EA797DCFD}" destId="{64768B71-4EFF-43C5-81EA-9789A29929B8}" srcOrd="1" destOrd="0" presId="urn:microsoft.com/office/officeart/2005/8/layout/orgChart1"/>
    <dgm:cxn modelId="{A70CDA87-0164-4332-91B6-C525CAAB5951}" type="presParOf" srcId="{3824CF3C-B1B8-434C-A11B-332B74BF11AB}" destId="{E5D33F46-C2AE-4A97-BEDF-1DB7F7C57EF8}" srcOrd="1" destOrd="0" presId="urn:microsoft.com/office/officeart/2005/8/layout/orgChart1"/>
    <dgm:cxn modelId="{DC97F008-5265-4D42-BA4E-996CB3CD532E}" type="presParOf" srcId="{E5D33F46-C2AE-4A97-BEDF-1DB7F7C57EF8}" destId="{509A1ACA-5EB3-41FE-ACB2-F2CC6686E2A7}" srcOrd="0" destOrd="0" presId="urn:microsoft.com/office/officeart/2005/8/layout/orgChart1"/>
    <dgm:cxn modelId="{C19A875D-A41D-4756-9096-8850FA2A591A}" type="presParOf" srcId="{E5D33F46-C2AE-4A97-BEDF-1DB7F7C57EF8}" destId="{15C6F30A-DD2A-41A1-8318-13B64266C9A7}" srcOrd="1" destOrd="0" presId="urn:microsoft.com/office/officeart/2005/8/layout/orgChart1"/>
    <dgm:cxn modelId="{A98103D1-C600-4131-A4D7-7FF6560FC94B}" type="presParOf" srcId="{15C6F30A-DD2A-41A1-8318-13B64266C9A7}" destId="{6E327790-82D6-4417-8EDF-B48DEBB8EACF}" srcOrd="0" destOrd="0" presId="urn:microsoft.com/office/officeart/2005/8/layout/orgChart1"/>
    <dgm:cxn modelId="{6124239C-1C2A-4422-BA9C-EF9F6EB0B8AC}" type="presParOf" srcId="{6E327790-82D6-4417-8EDF-B48DEBB8EACF}" destId="{8A5C5BA3-6CB0-43DB-BB8B-8415FEF56596}" srcOrd="0" destOrd="0" presId="urn:microsoft.com/office/officeart/2005/8/layout/orgChart1"/>
    <dgm:cxn modelId="{DCD75269-9FF0-46A9-A0DC-5C65A422F25E}" type="presParOf" srcId="{6E327790-82D6-4417-8EDF-B48DEBB8EACF}" destId="{6A5756E0-2B12-4B7A-9545-E066BB2D7A30}" srcOrd="1" destOrd="0" presId="urn:microsoft.com/office/officeart/2005/8/layout/orgChart1"/>
    <dgm:cxn modelId="{B2CCDF05-F10E-484D-894D-D9E2F34A9CB4}" type="presParOf" srcId="{15C6F30A-DD2A-41A1-8318-13B64266C9A7}" destId="{772FC028-4A0C-4AB7-85E4-1BED5D02ADE2}" srcOrd="1" destOrd="0" presId="urn:microsoft.com/office/officeart/2005/8/layout/orgChart1"/>
    <dgm:cxn modelId="{553703C1-19A1-40D2-8F73-2DFC430E80F5}" type="presParOf" srcId="{772FC028-4A0C-4AB7-85E4-1BED5D02ADE2}" destId="{8C5F1DE9-B300-48DB-A736-4F355A332611}" srcOrd="0" destOrd="0" presId="urn:microsoft.com/office/officeart/2005/8/layout/orgChart1"/>
    <dgm:cxn modelId="{CCA3D150-80FB-4BBC-9D95-EB3B36670A15}" type="presParOf" srcId="{772FC028-4A0C-4AB7-85E4-1BED5D02ADE2}" destId="{03CD79DD-E2AB-41B9-8B25-53A80F74293B}" srcOrd="1" destOrd="0" presId="urn:microsoft.com/office/officeart/2005/8/layout/orgChart1"/>
    <dgm:cxn modelId="{0DD115E7-002F-4678-9FCA-833126E5BBCC}" type="presParOf" srcId="{03CD79DD-E2AB-41B9-8B25-53A80F74293B}" destId="{94315343-1A0C-4838-99E9-127E302E5631}" srcOrd="0" destOrd="0" presId="urn:microsoft.com/office/officeart/2005/8/layout/orgChart1"/>
    <dgm:cxn modelId="{CBE7F877-AA5A-4205-86BB-1C1ACEA96AFF}" type="presParOf" srcId="{94315343-1A0C-4838-99E9-127E302E5631}" destId="{76324F1E-5F94-4428-B658-E9FF1A3CE2BE}" srcOrd="0" destOrd="0" presId="urn:microsoft.com/office/officeart/2005/8/layout/orgChart1"/>
    <dgm:cxn modelId="{400DE832-3CAA-4839-81BD-06590D2E7A0C}" type="presParOf" srcId="{94315343-1A0C-4838-99E9-127E302E5631}" destId="{9EB5A49A-5638-4604-B81C-01AED1790CBB}" srcOrd="1" destOrd="0" presId="urn:microsoft.com/office/officeart/2005/8/layout/orgChart1"/>
    <dgm:cxn modelId="{3950CD12-F163-46BA-9789-A55FBFE55B3C}" type="presParOf" srcId="{03CD79DD-E2AB-41B9-8B25-53A80F74293B}" destId="{0CD78061-6EE9-4866-AAD0-38E619475C70}" srcOrd="1" destOrd="0" presId="urn:microsoft.com/office/officeart/2005/8/layout/orgChart1"/>
    <dgm:cxn modelId="{9ADC6BDB-6B69-4BE3-82B3-847B3988D436}" type="presParOf" srcId="{03CD79DD-E2AB-41B9-8B25-53A80F74293B}" destId="{FC7EB849-6D74-4F88-BFC0-37F23D1B54AF}" srcOrd="2" destOrd="0" presId="urn:microsoft.com/office/officeart/2005/8/layout/orgChart1"/>
    <dgm:cxn modelId="{B91C6458-D67F-4641-A84E-A167BC89ECBC}" type="presParOf" srcId="{772FC028-4A0C-4AB7-85E4-1BED5D02ADE2}" destId="{6F6937ED-28C4-471E-B460-2646D4EFFAAA}" srcOrd="2" destOrd="0" presId="urn:microsoft.com/office/officeart/2005/8/layout/orgChart1"/>
    <dgm:cxn modelId="{01A5F4C9-3D20-42E1-88F1-7C12DB8A5936}" type="presParOf" srcId="{772FC028-4A0C-4AB7-85E4-1BED5D02ADE2}" destId="{3C7AC071-8CE5-4E70-B748-8A39039379C4}" srcOrd="3" destOrd="0" presId="urn:microsoft.com/office/officeart/2005/8/layout/orgChart1"/>
    <dgm:cxn modelId="{A854F7F1-6594-4EFE-889F-0C9C67FAF429}" type="presParOf" srcId="{3C7AC071-8CE5-4E70-B748-8A39039379C4}" destId="{1D0832F9-8CE8-4D91-B0EC-D7E7A1D091C3}" srcOrd="0" destOrd="0" presId="urn:microsoft.com/office/officeart/2005/8/layout/orgChart1"/>
    <dgm:cxn modelId="{80F04D46-77A4-46FE-9ECD-389E6696C81E}" type="presParOf" srcId="{1D0832F9-8CE8-4D91-B0EC-D7E7A1D091C3}" destId="{E95B4739-9AB4-4AB2-931A-DD3F2B21741D}" srcOrd="0" destOrd="0" presId="urn:microsoft.com/office/officeart/2005/8/layout/orgChart1"/>
    <dgm:cxn modelId="{84B86FF8-774D-40D4-9C94-618E43BFB46E}" type="presParOf" srcId="{1D0832F9-8CE8-4D91-B0EC-D7E7A1D091C3}" destId="{751E1416-2A99-4B25-97D5-E9BF84F2E111}" srcOrd="1" destOrd="0" presId="urn:microsoft.com/office/officeart/2005/8/layout/orgChart1"/>
    <dgm:cxn modelId="{5CBB731B-8338-4EBE-8177-32B18095AE5A}" type="presParOf" srcId="{3C7AC071-8CE5-4E70-B748-8A39039379C4}" destId="{2EC1406A-ECD3-4405-B6F8-4E8491BD9501}" srcOrd="1" destOrd="0" presId="urn:microsoft.com/office/officeart/2005/8/layout/orgChart1"/>
    <dgm:cxn modelId="{DB88A8BB-18CC-4415-AB8A-4772E22137F2}" type="presParOf" srcId="{3C7AC071-8CE5-4E70-B748-8A39039379C4}" destId="{B6E00C9A-DE6D-4922-A5AD-103305CBC12F}" srcOrd="2" destOrd="0" presId="urn:microsoft.com/office/officeart/2005/8/layout/orgChart1"/>
    <dgm:cxn modelId="{1240803C-73A3-490C-A3A9-FBAF5AA182B7}" type="presParOf" srcId="{772FC028-4A0C-4AB7-85E4-1BED5D02ADE2}" destId="{2DC1D0B8-8AEC-443E-9813-C7882185A31B}" srcOrd="4" destOrd="0" presId="urn:microsoft.com/office/officeart/2005/8/layout/orgChart1"/>
    <dgm:cxn modelId="{1F3D9DC5-A104-414A-90DB-2EE5C586A0AC}" type="presParOf" srcId="{772FC028-4A0C-4AB7-85E4-1BED5D02ADE2}" destId="{1A2FCF20-BE50-40E0-80FC-0C855A5CB224}" srcOrd="5" destOrd="0" presId="urn:microsoft.com/office/officeart/2005/8/layout/orgChart1"/>
    <dgm:cxn modelId="{D64037E1-84DE-4DC3-BFC3-7761A73B903C}" type="presParOf" srcId="{1A2FCF20-BE50-40E0-80FC-0C855A5CB224}" destId="{900DF95A-D586-4541-BB6A-526780AFBA45}" srcOrd="0" destOrd="0" presId="urn:microsoft.com/office/officeart/2005/8/layout/orgChart1"/>
    <dgm:cxn modelId="{B2EAF289-AF72-4403-8985-7AECABA6290E}" type="presParOf" srcId="{900DF95A-D586-4541-BB6A-526780AFBA45}" destId="{FC51053F-B868-4058-BC9C-A065290D6CC0}" srcOrd="0" destOrd="0" presId="urn:microsoft.com/office/officeart/2005/8/layout/orgChart1"/>
    <dgm:cxn modelId="{9CF47B4E-C88C-414E-B696-A649D27119D1}" type="presParOf" srcId="{900DF95A-D586-4541-BB6A-526780AFBA45}" destId="{01C3CB50-3E8A-494E-8428-604844EAD59B}" srcOrd="1" destOrd="0" presId="urn:microsoft.com/office/officeart/2005/8/layout/orgChart1"/>
    <dgm:cxn modelId="{F86C5DBF-1E06-4258-9583-0B6B47221B59}" type="presParOf" srcId="{1A2FCF20-BE50-40E0-80FC-0C855A5CB224}" destId="{C8565AD5-2045-4E4F-887A-70C6E84558C8}" srcOrd="1" destOrd="0" presId="urn:microsoft.com/office/officeart/2005/8/layout/orgChart1"/>
    <dgm:cxn modelId="{6AB14C46-7A26-4A5F-B983-EA94DD2B24DB}" type="presParOf" srcId="{C8565AD5-2045-4E4F-887A-70C6E84558C8}" destId="{C6EF9714-55E4-450C-A2DC-37CF6D9E8E73}" srcOrd="0" destOrd="0" presId="urn:microsoft.com/office/officeart/2005/8/layout/orgChart1"/>
    <dgm:cxn modelId="{77B5BAEF-4552-4A78-A88A-3DDBB027FCB1}" type="presParOf" srcId="{C8565AD5-2045-4E4F-887A-70C6E84558C8}" destId="{AAE43FB6-A7D0-45CE-B5AD-CCF162372E5F}" srcOrd="1" destOrd="0" presId="urn:microsoft.com/office/officeart/2005/8/layout/orgChart1"/>
    <dgm:cxn modelId="{F641ECD4-8528-4473-8495-7A64E61F1295}" type="presParOf" srcId="{AAE43FB6-A7D0-45CE-B5AD-CCF162372E5F}" destId="{A7971359-5A7F-4EFF-B2CD-DDD5C0490058}" srcOrd="0" destOrd="0" presId="urn:microsoft.com/office/officeart/2005/8/layout/orgChart1"/>
    <dgm:cxn modelId="{FDBEF508-62F3-4BD8-B5C6-74D5BBB4BC66}" type="presParOf" srcId="{A7971359-5A7F-4EFF-B2CD-DDD5C0490058}" destId="{AAE22B8B-3BE1-4E5B-B5A7-8CAE66BF0701}" srcOrd="0" destOrd="0" presId="urn:microsoft.com/office/officeart/2005/8/layout/orgChart1"/>
    <dgm:cxn modelId="{F6AB0235-2E46-4225-A220-54B9CDA6CBFB}" type="presParOf" srcId="{A7971359-5A7F-4EFF-B2CD-DDD5C0490058}" destId="{C9D1F451-14A3-41F6-A879-80CAAE10978C}" srcOrd="1" destOrd="0" presId="urn:microsoft.com/office/officeart/2005/8/layout/orgChart1"/>
    <dgm:cxn modelId="{ED74AB5F-B5A1-49A8-9820-8E28AE35E4B5}" type="presParOf" srcId="{AAE43FB6-A7D0-45CE-B5AD-CCF162372E5F}" destId="{36A8F697-2EB5-4853-9ABC-A4902CB259E3}" srcOrd="1" destOrd="0" presId="urn:microsoft.com/office/officeart/2005/8/layout/orgChart1"/>
    <dgm:cxn modelId="{435CD0A2-553C-4E6C-A94F-A1C72D08C9FE}" type="presParOf" srcId="{AAE43FB6-A7D0-45CE-B5AD-CCF162372E5F}" destId="{27A07105-7691-42DE-B072-E5D25D67BF42}" srcOrd="2" destOrd="0" presId="urn:microsoft.com/office/officeart/2005/8/layout/orgChart1"/>
    <dgm:cxn modelId="{01636082-C4EE-45B6-A807-4708D1BE4454}" type="presParOf" srcId="{1A2FCF20-BE50-40E0-80FC-0C855A5CB224}" destId="{C2040D5E-9C2E-4487-ABC1-3680CFFAC008}" srcOrd="2" destOrd="0" presId="urn:microsoft.com/office/officeart/2005/8/layout/orgChart1"/>
    <dgm:cxn modelId="{270860E7-F668-423D-B2C3-E51E0E9B4E58}" type="presParOf" srcId="{15C6F30A-DD2A-41A1-8318-13B64266C9A7}" destId="{C5E1C2F6-00C0-49D8-AC68-890BFC5CA77D}" srcOrd="2" destOrd="0" presId="urn:microsoft.com/office/officeart/2005/8/layout/orgChart1"/>
    <dgm:cxn modelId="{3E6D4E73-29FB-4A9A-AB2D-3DEC71713220}" type="presParOf" srcId="{3824CF3C-B1B8-434C-A11B-332B74BF11AB}" destId="{4A7BE3E1-AC7E-43C6-9E99-0A6AD39031B2}" srcOrd="2" destOrd="0" presId="urn:microsoft.com/office/officeart/2005/8/layout/orgChart1"/>
    <dgm:cxn modelId="{BAE96D91-3E5F-4AD6-946E-6AB0C19F625B}" type="presParOf" srcId="{5B3BD7EC-6956-4FDE-AAED-CCEAFBD5AB3E}" destId="{DA4845C1-6CFA-4CCC-8886-A334B7811E3A}" srcOrd="4" destOrd="0" presId="urn:microsoft.com/office/officeart/2005/8/layout/orgChart1"/>
    <dgm:cxn modelId="{27CE94E1-0699-4D17-A872-881270EDCD3D}" type="presParOf" srcId="{5B3BD7EC-6956-4FDE-AAED-CCEAFBD5AB3E}" destId="{21932F14-5C29-431F-BEE1-945CCB394455}" srcOrd="5" destOrd="0" presId="urn:microsoft.com/office/officeart/2005/8/layout/orgChart1"/>
    <dgm:cxn modelId="{038D0622-85F6-4F2A-A753-A9861881B061}" type="presParOf" srcId="{21932F14-5C29-431F-BEE1-945CCB394455}" destId="{93AD5868-FA85-4537-91A5-F5A5DF1BA288}" srcOrd="0" destOrd="0" presId="urn:microsoft.com/office/officeart/2005/8/layout/orgChart1"/>
    <dgm:cxn modelId="{E0965FB1-B4C5-41CF-99C9-9DB2AA2C13C2}" type="presParOf" srcId="{93AD5868-FA85-4537-91A5-F5A5DF1BA288}" destId="{88338478-28F1-4D3C-958A-6C6FE554F209}" srcOrd="0" destOrd="0" presId="urn:microsoft.com/office/officeart/2005/8/layout/orgChart1"/>
    <dgm:cxn modelId="{C0E6951A-3A38-49CD-8F66-E8DFD8B7BB36}" type="presParOf" srcId="{93AD5868-FA85-4537-91A5-F5A5DF1BA288}" destId="{067CB3E6-EA19-429C-A46D-FEED599289D7}" srcOrd="1" destOrd="0" presId="urn:microsoft.com/office/officeart/2005/8/layout/orgChart1"/>
    <dgm:cxn modelId="{79A1CAA4-3755-42C4-AD65-8564965B101B}" type="presParOf" srcId="{21932F14-5C29-431F-BEE1-945CCB394455}" destId="{A4D9360F-9A8A-40DF-A7DA-9E8A5DEA6FA7}" srcOrd="1" destOrd="0" presId="urn:microsoft.com/office/officeart/2005/8/layout/orgChart1"/>
    <dgm:cxn modelId="{DC0BB2D3-18CB-4268-AE1B-CCB96BD76328}" type="presParOf" srcId="{21932F14-5C29-431F-BEE1-945CCB394455}" destId="{056D1243-F3FB-4E17-BB43-86F38D9615A9}" srcOrd="2" destOrd="0" presId="urn:microsoft.com/office/officeart/2005/8/layout/orgChart1"/>
    <dgm:cxn modelId="{E1B4C8DE-F88B-46E5-A6AE-9383854DA848}" type="presParOf" srcId="{5F25FEC2-C059-4B88-9DF2-147AB8D6C006}" destId="{D9C59C4F-9B5C-41AD-869C-3372D0EEEDD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4845C1-6CFA-4CCC-8886-A334B7811E3A}">
      <dsp:nvSpPr>
        <dsp:cNvPr id="0" name=""/>
        <dsp:cNvSpPr/>
      </dsp:nvSpPr>
      <dsp:spPr>
        <a:xfrm>
          <a:off x="4138874" y="781205"/>
          <a:ext cx="2850094" cy="387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879"/>
              </a:lnTo>
              <a:lnTo>
                <a:pt x="2850094" y="230879"/>
              </a:lnTo>
              <a:lnTo>
                <a:pt x="2850094" y="3871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F9714-55E4-450C-A2DC-37CF6D9E8E73}">
      <dsp:nvSpPr>
        <dsp:cNvPr id="0" name=""/>
        <dsp:cNvSpPr/>
      </dsp:nvSpPr>
      <dsp:spPr>
        <a:xfrm>
          <a:off x="6495188" y="3512123"/>
          <a:ext cx="223302" cy="6847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4793"/>
              </a:lnTo>
              <a:lnTo>
                <a:pt x="223302" y="6847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C1D0B8-8AEC-443E-9813-C7882185A31B}">
      <dsp:nvSpPr>
        <dsp:cNvPr id="0" name=""/>
        <dsp:cNvSpPr/>
      </dsp:nvSpPr>
      <dsp:spPr>
        <a:xfrm>
          <a:off x="4005384" y="2455160"/>
          <a:ext cx="3085276" cy="3126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311"/>
              </a:lnTo>
              <a:lnTo>
                <a:pt x="3085276" y="156311"/>
              </a:lnTo>
              <a:lnTo>
                <a:pt x="3085276" y="3126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6937ED-28C4-471E-B460-2646D4EFFAAA}">
      <dsp:nvSpPr>
        <dsp:cNvPr id="0" name=""/>
        <dsp:cNvSpPr/>
      </dsp:nvSpPr>
      <dsp:spPr>
        <a:xfrm>
          <a:off x="4005384" y="2455160"/>
          <a:ext cx="1027688" cy="3126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311"/>
              </a:lnTo>
              <a:lnTo>
                <a:pt x="1027688" y="156311"/>
              </a:lnTo>
              <a:lnTo>
                <a:pt x="1027688" y="3126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5F1DE9-B300-48DB-A736-4F355A332611}">
      <dsp:nvSpPr>
        <dsp:cNvPr id="0" name=""/>
        <dsp:cNvSpPr/>
      </dsp:nvSpPr>
      <dsp:spPr>
        <a:xfrm>
          <a:off x="1947796" y="2455160"/>
          <a:ext cx="2057587" cy="312623"/>
        </a:xfrm>
        <a:custGeom>
          <a:avLst/>
          <a:gdLst/>
          <a:ahLst/>
          <a:cxnLst/>
          <a:rect l="0" t="0" r="0" b="0"/>
          <a:pathLst>
            <a:path>
              <a:moveTo>
                <a:pt x="2057587" y="0"/>
              </a:moveTo>
              <a:lnTo>
                <a:pt x="2057587" y="156311"/>
              </a:lnTo>
              <a:lnTo>
                <a:pt x="0" y="156311"/>
              </a:lnTo>
              <a:lnTo>
                <a:pt x="0" y="3126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9A1ACA-5EB3-41FE-ACB2-F2CC6686E2A7}">
      <dsp:nvSpPr>
        <dsp:cNvPr id="0" name=""/>
        <dsp:cNvSpPr/>
      </dsp:nvSpPr>
      <dsp:spPr>
        <a:xfrm>
          <a:off x="3959664" y="1912736"/>
          <a:ext cx="91440" cy="3126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26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F7101-3CF4-4E7F-8097-C35B62CA2928}">
      <dsp:nvSpPr>
        <dsp:cNvPr id="0" name=""/>
        <dsp:cNvSpPr/>
      </dsp:nvSpPr>
      <dsp:spPr>
        <a:xfrm>
          <a:off x="4005384" y="781205"/>
          <a:ext cx="133490" cy="387191"/>
        </a:xfrm>
        <a:custGeom>
          <a:avLst/>
          <a:gdLst/>
          <a:ahLst/>
          <a:cxnLst/>
          <a:rect l="0" t="0" r="0" b="0"/>
          <a:pathLst>
            <a:path>
              <a:moveTo>
                <a:pt x="133490" y="0"/>
              </a:moveTo>
              <a:lnTo>
                <a:pt x="133490" y="230879"/>
              </a:lnTo>
              <a:lnTo>
                <a:pt x="0" y="230879"/>
              </a:lnTo>
              <a:lnTo>
                <a:pt x="0" y="3871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D02F90-BAA7-4DFF-9E0A-1E5075B79C03}">
      <dsp:nvSpPr>
        <dsp:cNvPr id="0" name=""/>
        <dsp:cNvSpPr/>
      </dsp:nvSpPr>
      <dsp:spPr>
        <a:xfrm>
          <a:off x="1192879" y="781205"/>
          <a:ext cx="2945995" cy="387191"/>
        </a:xfrm>
        <a:custGeom>
          <a:avLst/>
          <a:gdLst/>
          <a:ahLst/>
          <a:cxnLst/>
          <a:rect l="0" t="0" r="0" b="0"/>
          <a:pathLst>
            <a:path>
              <a:moveTo>
                <a:pt x="2945995" y="0"/>
              </a:moveTo>
              <a:lnTo>
                <a:pt x="2945995" y="230879"/>
              </a:lnTo>
              <a:lnTo>
                <a:pt x="0" y="230879"/>
              </a:lnTo>
              <a:lnTo>
                <a:pt x="0" y="3871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99DBFC-94D2-4423-B89D-2B8CFFC705B3}">
      <dsp:nvSpPr>
        <dsp:cNvPr id="0" name=""/>
        <dsp:cNvSpPr/>
      </dsp:nvSpPr>
      <dsp:spPr>
        <a:xfrm>
          <a:off x="652927" y="36864"/>
          <a:ext cx="6971895" cy="7443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Пенсионная система Российской федерации</a:t>
          </a:r>
          <a:endParaRPr lang="ru-RU" sz="1500" kern="1200" dirty="0"/>
        </a:p>
      </dsp:txBody>
      <dsp:txXfrm>
        <a:off x="652927" y="36864"/>
        <a:ext cx="6971895" cy="744340"/>
      </dsp:txXfrm>
    </dsp:sp>
    <dsp:sp modelId="{6B1268D8-1AF3-496C-8FBA-DB6821AF6BEB}">
      <dsp:nvSpPr>
        <dsp:cNvPr id="0" name=""/>
        <dsp:cNvSpPr/>
      </dsp:nvSpPr>
      <dsp:spPr>
        <a:xfrm>
          <a:off x="6832" y="1168396"/>
          <a:ext cx="2372094" cy="7443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Государственное пенсионное обеспечение</a:t>
          </a:r>
          <a:endParaRPr lang="ru-RU" sz="1500" kern="1200" dirty="0"/>
        </a:p>
      </dsp:txBody>
      <dsp:txXfrm>
        <a:off x="6832" y="1168396"/>
        <a:ext cx="2372094" cy="744340"/>
      </dsp:txXfrm>
    </dsp:sp>
    <dsp:sp modelId="{48966C16-02CB-4058-9B3D-168356D289FF}">
      <dsp:nvSpPr>
        <dsp:cNvPr id="0" name=""/>
        <dsp:cNvSpPr/>
      </dsp:nvSpPr>
      <dsp:spPr>
        <a:xfrm>
          <a:off x="2691549" y="1168396"/>
          <a:ext cx="2627670" cy="7443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Обязательное пенсионное страхование</a:t>
          </a:r>
          <a:endParaRPr lang="ru-RU" sz="1500" kern="1200" dirty="0"/>
        </a:p>
      </dsp:txBody>
      <dsp:txXfrm>
        <a:off x="2691549" y="1168396"/>
        <a:ext cx="2627670" cy="744340"/>
      </dsp:txXfrm>
    </dsp:sp>
    <dsp:sp modelId="{8A5C5BA3-6CB0-43DB-BB8B-8415FEF56596}">
      <dsp:nvSpPr>
        <dsp:cNvPr id="0" name=""/>
        <dsp:cNvSpPr/>
      </dsp:nvSpPr>
      <dsp:spPr>
        <a:xfrm>
          <a:off x="2567892" y="2225359"/>
          <a:ext cx="2874985" cy="2298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Трудовые пенсии</a:t>
          </a:r>
          <a:endParaRPr lang="ru-RU" sz="1500" kern="1200" dirty="0"/>
        </a:p>
      </dsp:txBody>
      <dsp:txXfrm>
        <a:off x="2567892" y="2225359"/>
        <a:ext cx="2874985" cy="229800"/>
      </dsp:txXfrm>
    </dsp:sp>
    <dsp:sp modelId="{76324F1E-5F94-4428-B658-E9FF1A3CE2BE}">
      <dsp:nvSpPr>
        <dsp:cNvPr id="0" name=""/>
        <dsp:cNvSpPr/>
      </dsp:nvSpPr>
      <dsp:spPr>
        <a:xfrm>
          <a:off x="175767" y="2767783"/>
          <a:ext cx="3544058" cy="7443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 случаю потери кормильца</a:t>
          </a:r>
          <a:endParaRPr lang="ru-RU" sz="1500" kern="1200" dirty="0"/>
        </a:p>
      </dsp:txBody>
      <dsp:txXfrm>
        <a:off x="175767" y="2767783"/>
        <a:ext cx="3544058" cy="744340"/>
      </dsp:txXfrm>
    </dsp:sp>
    <dsp:sp modelId="{E95B4739-9AB4-4AB2-931A-DD3F2B21741D}">
      <dsp:nvSpPr>
        <dsp:cNvPr id="0" name=""/>
        <dsp:cNvSpPr/>
      </dsp:nvSpPr>
      <dsp:spPr>
        <a:xfrm>
          <a:off x="4032448" y="2767783"/>
          <a:ext cx="2001248" cy="7443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 инвалидности</a:t>
          </a:r>
          <a:endParaRPr lang="ru-RU" sz="1500" kern="1200" dirty="0"/>
        </a:p>
      </dsp:txBody>
      <dsp:txXfrm>
        <a:off x="4032448" y="2767783"/>
        <a:ext cx="2001248" cy="744340"/>
      </dsp:txXfrm>
    </dsp:sp>
    <dsp:sp modelId="{FC51053F-B868-4058-BC9C-A065290D6CC0}">
      <dsp:nvSpPr>
        <dsp:cNvPr id="0" name=""/>
        <dsp:cNvSpPr/>
      </dsp:nvSpPr>
      <dsp:spPr>
        <a:xfrm>
          <a:off x="6346320" y="2767783"/>
          <a:ext cx="1488681" cy="7443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 старости</a:t>
          </a:r>
          <a:endParaRPr lang="ru-RU" sz="1500" kern="1200" dirty="0"/>
        </a:p>
      </dsp:txBody>
      <dsp:txXfrm>
        <a:off x="6346320" y="2767783"/>
        <a:ext cx="1488681" cy="744340"/>
      </dsp:txXfrm>
    </dsp:sp>
    <dsp:sp modelId="{AAE22B8B-3BE1-4E5B-B5A7-8CAE66BF0701}">
      <dsp:nvSpPr>
        <dsp:cNvPr id="0" name=""/>
        <dsp:cNvSpPr/>
      </dsp:nvSpPr>
      <dsp:spPr>
        <a:xfrm>
          <a:off x="6718491" y="3824746"/>
          <a:ext cx="1488681" cy="7443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Накопительная часть</a:t>
          </a:r>
          <a:endParaRPr lang="ru-RU" sz="1500" kern="1200" dirty="0"/>
        </a:p>
      </dsp:txBody>
      <dsp:txXfrm>
        <a:off x="6718491" y="3824746"/>
        <a:ext cx="1488681" cy="744340"/>
      </dsp:txXfrm>
    </dsp:sp>
    <dsp:sp modelId="{88338478-28F1-4D3C-958A-6C6FE554F209}">
      <dsp:nvSpPr>
        <dsp:cNvPr id="0" name=""/>
        <dsp:cNvSpPr/>
      </dsp:nvSpPr>
      <dsp:spPr>
        <a:xfrm>
          <a:off x="5631843" y="1168396"/>
          <a:ext cx="2714252" cy="7443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Добровольное не государственное пенсионное обеспечение</a:t>
          </a:r>
          <a:endParaRPr lang="ru-RU" sz="1500" kern="1200" dirty="0"/>
        </a:p>
      </dsp:txBody>
      <dsp:txXfrm>
        <a:off x="5631843" y="1168396"/>
        <a:ext cx="2714252" cy="744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883DA-5020-49F5-8AAF-5E38F0BF3254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FBD7553-7B9B-4A25-BAF8-5A30C8725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91A6D-AF4C-42AB-AC14-7665D465A9E5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B40A-4421-4D21-9BBF-37AE059E6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9F16B-632F-46B1-83A1-3491CD7A2380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E2BE9-74FB-4AF7-91FB-A601FFE5A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02FC-4527-4DF3-8161-6A142E226912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4631A-6250-4ED4-BFF4-5F803EFFC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6B50F-5DFB-41C0-AB8A-84085BA1CBF7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7B18B-25F6-47C5-876E-A7D22B3E9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5F4DF-1229-451E-8B23-11B0FDD8C5AB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F7B48-AC6B-4B91-8CC4-2977455B9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019CDD8-3F05-406B-865F-59DD64522ADC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6643338-6E76-49EF-82CA-96D0D01C6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2EFA5-3B0B-4C5F-8727-982FFE42E584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9A38D-754E-4F21-A9D1-ED2D415EF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7C921-DB26-4CC3-9A64-4B811A378416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33CDA-A7A7-4A8B-BC9A-6277226E1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C50A8-4174-490C-8DCD-7D0258AEAD58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7858E-92FA-4667-94A1-74BD46E41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CCE51-85A6-4101-B135-CD42ECF8F4D5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6B560-F662-43C4-9C59-5EAD3B1E34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BBF19F-10C2-42DB-A657-812DC447A273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5679EA-73A4-4369-8190-9D3310D8D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7" r:id="rId2"/>
    <p:sldLayoutId id="2147483688" r:id="rId3"/>
    <p:sldLayoutId id="2147483689" r:id="rId4"/>
    <p:sldLayoutId id="2147483696" r:id="rId5"/>
    <p:sldLayoutId id="2147483697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«Моя будущая пенсия зависит от  меня»</a:t>
            </a:r>
            <a:br>
              <a:rPr lang="ru-RU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492500" y="4221163"/>
            <a:ext cx="5400675" cy="1511300"/>
          </a:xfrm>
        </p:spPr>
        <p:txBody>
          <a:bodyPr>
            <a:normAutofit fontScale="92500" lnSpcReduction="20000"/>
          </a:bodyPr>
          <a:lstStyle/>
          <a:p>
            <a:pPr algn="r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Будущее должно быть заложено в настоящем. Это называется планом. Без него ничто в мире не может быть хорошим. </a:t>
            </a:r>
          </a:p>
          <a:p>
            <a:pPr algn="r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Лихтенберг Г.</a:t>
            </a:r>
          </a:p>
          <a:p>
            <a:pPr algn="r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r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7" name="Подзаголовок 5"/>
          <p:cNvSpPr txBox="1">
            <a:spLocks/>
          </p:cNvSpPr>
          <p:nvPr/>
        </p:nvSpPr>
        <p:spPr>
          <a:xfrm>
            <a:off x="755650" y="6308725"/>
            <a:ext cx="8172450" cy="3603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4008" algn="r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400" dirty="0">
                <a:latin typeface="+mn-lt"/>
                <a:cs typeface="+mn-cs"/>
              </a:rPr>
              <a:t>Выполнила учащаяся 10 класса </a:t>
            </a:r>
            <a:r>
              <a:rPr lang="ru-RU" sz="1400" dirty="0" err="1">
                <a:latin typeface="+mn-lt"/>
                <a:cs typeface="+mn-cs"/>
              </a:rPr>
              <a:t>Цуй</a:t>
            </a:r>
            <a:r>
              <a:rPr lang="ru-RU" sz="1400" dirty="0">
                <a:latin typeface="+mn-lt"/>
                <a:cs typeface="+mn-cs"/>
              </a:rPr>
              <a:t> Анастасия  МКОУ СОШ с.п. «Село Новый Мир» </a:t>
            </a:r>
          </a:p>
          <a:p>
            <a:pPr marL="64008" algn="r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250825" y="333375"/>
            <a:ext cx="8229600" cy="1066800"/>
          </a:xfrm>
        </p:spPr>
        <p:txBody>
          <a:bodyPr/>
          <a:lstStyle/>
          <a:p>
            <a:pPr algn="ctr"/>
            <a:r>
              <a:rPr lang="ru-RU" smtClean="0"/>
              <a:t>Как увеличить будущую пенсию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107950" y="1341438"/>
            <a:ext cx="8351838" cy="5040312"/>
          </a:xfrm>
        </p:spPr>
        <p:txBody>
          <a:bodyPr/>
          <a:lstStyle/>
          <a:p>
            <a:r>
              <a:rPr lang="ru-RU" smtClean="0"/>
              <a:t>Работай там где платят «белую» зарплату</a:t>
            </a:r>
          </a:p>
          <a:p>
            <a:r>
              <a:rPr lang="ru-RU" smtClean="0"/>
              <a:t>Контролируй уплачивает ли работодатель взносы в ПФР</a:t>
            </a:r>
          </a:p>
          <a:p>
            <a:r>
              <a:rPr lang="ru-RU" smtClean="0"/>
              <a:t>Изучай выписку о состоянии индивидуального лицевого счета в ПФР</a:t>
            </a:r>
          </a:p>
          <a:p>
            <a:r>
              <a:rPr lang="ru-RU" smtClean="0"/>
              <a:t>Обдуманно выбирай управляющую компанию или МПФ</a:t>
            </a:r>
          </a:p>
        </p:txBody>
      </p:sp>
      <p:pic>
        <p:nvPicPr>
          <p:cNvPr id="14340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4149725"/>
            <a:ext cx="32400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8229600" cy="1066800"/>
          </a:xfrm>
        </p:spPr>
        <p:txBody>
          <a:bodyPr/>
          <a:lstStyle/>
          <a:p>
            <a:r>
              <a:rPr lang="ru-RU" smtClean="0"/>
              <a:t>Как увеличить будущую пенсию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250825" y="1844675"/>
            <a:ext cx="8343900" cy="2808288"/>
          </a:xfrm>
        </p:spPr>
        <p:txBody>
          <a:bodyPr/>
          <a:lstStyle/>
          <a:p>
            <a:r>
              <a:rPr lang="ru-RU" smtClean="0"/>
              <a:t>Не спеши выходить на пенсию</a:t>
            </a:r>
          </a:p>
          <a:p>
            <a:r>
              <a:rPr lang="ru-RU" smtClean="0"/>
              <a:t>Участвуй в Программе государственного софинансирвоания пенсионных накоплений</a:t>
            </a:r>
          </a:p>
          <a:p>
            <a:r>
              <a:rPr lang="ru-RU" smtClean="0"/>
              <a:t>Участвуй в негосударственных пенсионных программах</a:t>
            </a:r>
          </a:p>
        </p:txBody>
      </p:sp>
      <p:pic>
        <p:nvPicPr>
          <p:cNvPr id="15364" name="Рисунок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4076700"/>
            <a:ext cx="3230563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8229600" cy="850900"/>
          </a:xfrm>
        </p:spPr>
        <p:txBody>
          <a:bodyPr/>
          <a:lstStyle/>
          <a:p>
            <a:pPr algn="ctr"/>
            <a:r>
              <a:rPr lang="ru-RU" smtClean="0"/>
              <a:t>Определение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323850" y="1412875"/>
            <a:ext cx="8229600" cy="3384550"/>
          </a:xfrm>
        </p:spPr>
        <p:txBody>
          <a:bodyPr/>
          <a:lstStyle/>
          <a:p>
            <a:r>
              <a:rPr lang="ru-RU" smtClean="0"/>
              <a:t>Пенсия  -  это гарантированная ежемесячная выплата для обеспечения граждан в старости в случае полной или частичной нетрудоспособности, потери кормильца, а так же в связи с достижением установленного стажа работы во определенной сфере трудовой деятельности</a:t>
            </a:r>
          </a:p>
        </p:txBody>
      </p:sp>
      <p:pic>
        <p:nvPicPr>
          <p:cNvPr id="6148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4056063"/>
            <a:ext cx="300196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250825" y="476250"/>
            <a:ext cx="8229600" cy="850900"/>
          </a:xfrm>
        </p:spPr>
        <p:txBody>
          <a:bodyPr/>
          <a:lstStyle/>
          <a:p>
            <a:pPr algn="ctr"/>
            <a:r>
              <a:rPr lang="ru-RU" smtClean="0"/>
              <a:t>История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7950" y="1341438"/>
            <a:ext cx="5327650" cy="5759450"/>
          </a:xfrm>
        </p:spPr>
        <p:txBody>
          <a:bodyPr>
            <a:normAutofit fontScale="775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Первые упоминания о государственном пенсионном обеспечении на территории современной России относятся к древним временам. Когда князья и воеводы славянских дружин заботились о пропитании, вооружении своих подданных и об обеспечении их в случае ранения и по достижении старости.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1663г. – назначение «лечебных» денежных выплат для раненых.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18 века – издание законодательства об оказании помощи раненным и инвалидам за счет госбюджета, распространение пенсионного обеспечения на государственных служащих и военных. </a:t>
            </a:r>
          </a:p>
          <a:p>
            <a:pPr marL="109728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</p:txBody>
      </p:sp>
      <p:pic>
        <p:nvPicPr>
          <p:cNvPr id="7172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6063" y="1557338"/>
            <a:ext cx="3325812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229600" cy="792163"/>
          </a:xfrm>
        </p:spPr>
        <p:txBody>
          <a:bodyPr/>
          <a:lstStyle/>
          <a:p>
            <a:pPr algn="ctr"/>
            <a:r>
              <a:rPr lang="ru-RU" smtClean="0"/>
              <a:t>История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268413"/>
            <a:ext cx="4826000" cy="5761037"/>
          </a:xfrm>
        </p:spPr>
        <p:txBody>
          <a:bodyPr>
            <a:normAutofit fontScale="850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/>
              <a:t>19 век – распространение пенсионного обеспечения на частное предпринимательство.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/>
              <a:t>20 век – выход постановлений о социальном обеспечении трудящихся, что было связано с революциями, происходящими с стране. Замена системы пенсионного обеспечения на систему социального страхования.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/>
              <a:t>Конец 20 века – проведение пенсионных реформ и внедрение в 2001 году новой модели.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  <p:pic>
        <p:nvPicPr>
          <p:cNvPr id="8196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1844675"/>
            <a:ext cx="3529013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1066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Законы и нормативно-правовые акты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700213"/>
            <a:ext cx="8362950" cy="4873625"/>
          </a:xfrm>
        </p:spPr>
        <p:txBody>
          <a:bodyPr>
            <a:normAutofit fontScale="775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Федеральный закон «О трудовых пенсиях в Российской Федерации»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Федеральный закон «О государственном пенсионном обеспечении в Российской Федерации»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Федеральный закон «Об обязательном пенсионном страховании в Российской Федерации»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Федеральный закон «Об индивидуальном (персонифицированном) учете в системе обязательного пенсионного страхования»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Федеральный закон «О негосударственных пенсионных фондах»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Ст. 2 Федерального закона от 17.02.2001 № 173-ФЗ «О трудовых пенсиях в Российской Федерации» понятие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Ст. 2 Федерального закона от 15.12.2001 № 166-ФЗ «О государственном пенсионном обеспечении в Российской Федерации»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50825" y="476250"/>
            <a:ext cx="8229600" cy="1066800"/>
          </a:xfrm>
        </p:spPr>
        <p:txBody>
          <a:bodyPr/>
          <a:lstStyle/>
          <a:p>
            <a:pPr algn="ctr"/>
            <a:r>
              <a:rPr lang="ru-RU" smtClean="0"/>
              <a:t>Уровни пенсионной системы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251520" y="1772816"/>
          <a:ext cx="835292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68538" y="5683250"/>
            <a:ext cx="4103687" cy="792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Страховая часть </a:t>
            </a:r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3203575" y="5300663"/>
            <a:ext cx="2016125" cy="504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5795963" y="5300663"/>
            <a:ext cx="863600" cy="382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250825" y="620713"/>
            <a:ext cx="8229600" cy="1066800"/>
          </a:xfrm>
        </p:spPr>
        <p:txBody>
          <a:bodyPr/>
          <a:lstStyle/>
          <a:p>
            <a:pPr algn="ctr"/>
            <a:r>
              <a:rPr lang="ru-RU" smtClean="0"/>
              <a:t>Как обеспечить для себя пенсию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57200" y="1700213"/>
            <a:ext cx="8218488" cy="4321175"/>
          </a:xfrm>
        </p:spPr>
        <p:txBody>
          <a:bodyPr/>
          <a:lstStyle/>
          <a:p>
            <a:r>
              <a:rPr lang="ru-RU" smtClean="0"/>
              <a:t>1. Устройство на работу.</a:t>
            </a:r>
          </a:p>
          <a:p>
            <a:r>
              <a:rPr lang="ru-RU" smtClean="0"/>
              <a:t>2. Получение страхового свидетельства (у работодателя, самостоятельно).</a:t>
            </a:r>
          </a:p>
          <a:p>
            <a:r>
              <a:rPr lang="ru-RU" smtClean="0"/>
              <a:t>3. Контроль за процессом уплаты работодателем взносов в Пенсионный фонд.</a:t>
            </a:r>
          </a:p>
        </p:txBody>
      </p:sp>
      <p:pic>
        <p:nvPicPr>
          <p:cNvPr id="11268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900" y="4149725"/>
            <a:ext cx="338455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3846513"/>
            <a:ext cx="3313113" cy="28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250825" y="333375"/>
            <a:ext cx="8642350" cy="1150938"/>
          </a:xfrm>
        </p:spPr>
        <p:txBody>
          <a:bodyPr/>
          <a:lstStyle/>
          <a:p>
            <a:pPr algn="ctr"/>
            <a:r>
              <a:rPr lang="ru-RU" smtClean="0"/>
              <a:t>Перечень документов, для назначения пенсии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400" y="1628775"/>
            <a:ext cx="8893175" cy="4657725"/>
          </a:xfrm>
        </p:spPr>
        <p:txBody>
          <a:bodyPr>
            <a:normAutofit fontScale="70000" lnSpcReduction="20000"/>
          </a:bodyPr>
          <a:lstStyle/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Паспорт и его копия 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Страховое свидетельство государственного пенсионного страхования и его копия; 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Трудовая книжка и ее копия, трудовые договора и прочие документы о стаже; 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Документы об образовании, курсы (высшем, среднем профессиональном) и их копии; 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Справка из военкомата о службе в армии (для мужчин); 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Свидетельства о заключении, расторжении брака, если есть не оговоренные изменения фамилии; 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Свидетельства о рождении детей и их копии (для женщин); 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Справка о заработной плате  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Справка о постановке на учет по безработице в Центр занятости населения 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Свидетельство о постановке на учет (снятии с учета) в качестве индивидуального предпринимателя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8647"/>
          <a:stretch>
            <a:fillRect/>
          </a:stretch>
        </p:blipFill>
        <p:spPr>
          <a:xfrm>
            <a:off x="295275" y="981075"/>
            <a:ext cx="8745538" cy="5113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нси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пенсия</Template>
  <TotalTime>0</TotalTime>
  <Words>545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Georgia</vt:lpstr>
      <vt:lpstr>Arial</vt:lpstr>
      <vt:lpstr>Trebuchet MS</vt:lpstr>
      <vt:lpstr>Wingdings 2</vt:lpstr>
      <vt:lpstr>Calibri</vt:lpstr>
      <vt:lpstr>Times New Roman</vt:lpstr>
      <vt:lpstr>пенсия</vt:lpstr>
      <vt:lpstr>«Моя будущая пенсия зависит от  меня»  </vt:lpstr>
      <vt:lpstr>Определение</vt:lpstr>
      <vt:lpstr>История</vt:lpstr>
      <vt:lpstr>История</vt:lpstr>
      <vt:lpstr>Законы и нормативно-правовые акты</vt:lpstr>
      <vt:lpstr>Уровни пенсионной системы</vt:lpstr>
      <vt:lpstr>Как обеспечить для себя пенсию</vt:lpstr>
      <vt:lpstr>Перечень документов, для назначения пенсии</vt:lpstr>
      <vt:lpstr>Слайд 9</vt:lpstr>
      <vt:lpstr>Как увеличить будущую пенсию</vt:lpstr>
      <vt:lpstr>Как увеличить будущую пенсию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«Моя будущая пенсия зависит от  меня»  </dc:title>
  <dc:creator>123</dc:creator>
  <cp:lastModifiedBy>123</cp:lastModifiedBy>
  <cp:revision>1</cp:revision>
  <dcterms:created xsi:type="dcterms:W3CDTF">2013-03-28T07:46:22Z</dcterms:created>
  <dcterms:modified xsi:type="dcterms:W3CDTF">2013-03-28T07:46:57Z</dcterms:modified>
</cp:coreProperties>
</file>