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2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0C85CC-6517-4924-818A-961A6C2EEC4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B9A18-AAA0-42EA-8215-E72F12B4FD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0C85CC-6517-4924-818A-961A6C2EEC4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B9A18-AAA0-42EA-8215-E72F12B4FD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0C85CC-6517-4924-818A-961A6C2EEC4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B9A18-AAA0-42EA-8215-E72F12B4FD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0C85CC-6517-4924-818A-961A6C2EEC4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B9A18-AAA0-42EA-8215-E72F12B4FD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0C85CC-6517-4924-818A-961A6C2EEC4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B9A18-AAA0-42EA-8215-E72F12B4FD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0C85CC-6517-4924-818A-961A6C2EEC4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B9A18-AAA0-42EA-8215-E72F12B4FD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0C85CC-6517-4924-818A-961A6C2EEC4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B9A18-AAA0-42EA-8215-E72F12B4FD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0C85CC-6517-4924-818A-961A6C2EEC4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B9A18-AAA0-42EA-8215-E72F12B4FD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0C85CC-6517-4924-818A-961A6C2EEC4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B9A18-AAA0-42EA-8215-E72F12B4FD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0C85CC-6517-4924-818A-961A6C2EEC4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B9A18-AAA0-42EA-8215-E72F12B4FD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E0C85CC-6517-4924-818A-961A6C2EEC4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2AB9A18-AAA0-42EA-8215-E72F12B4FD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E0C85CC-6517-4924-818A-961A6C2EEC4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2AB9A18-AAA0-42EA-8215-E72F12B4FD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ерв7.jpg"/>
          <p:cNvPicPr>
            <a:picLocks noChangeAspect="1"/>
          </p:cNvPicPr>
          <p:nvPr/>
        </p:nvPicPr>
        <p:blipFill>
          <a:blip r:embed="rId2">
            <a:lum bright="-35000" contrast="-37000"/>
          </a:blip>
          <a:stretch>
            <a:fillRect/>
          </a:stretch>
        </p:blipFill>
        <p:spPr>
          <a:xfrm>
            <a:off x="189891" y="0"/>
            <a:ext cx="876421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Нервная система и её роль в организме.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Составила: учитель начальных классов МОУ «Гимназия им.Пушкова» ИЛЬИНА С.В.</a:t>
            </a: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мозг.png"/>
          <p:cNvPicPr>
            <a:picLocks noChangeAspect="1"/>
          </p:cNvPicPr>
          <p:nvPr/>
        </p:nvPicPr>
        <p:blipFill>
          <a:blip r:embed="rId2">
            <a:lum bright="-31000" contrast="-43000"/>
          </a:blip>
          <a:stretch>
            <a:fillRect/>
          </a:stretch>
        </p:blipFill>
        <p:spPr>
          <a:xfrm>
            <a:off x="714348" y="3357562"/>
            <a:ext cx="4762500" cy="3352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Нервная система.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Загадка :</a:t>
            </a:r>
          </a:p>
          <a:p>
            <a:pPr algn="ctr"/>
            <a:r>
              <a:rPr lang="ru-RU" dirty="0" smtClean="0"/>
              <a:t>                      Он всё запоминает,                 Смотреть, слушать, говорить, видеть                     помогает.</a:t>
            </a:r>
          </a:p>
          <a:p>
            <a:pPr algn="ctr"/>
            <a:r>
              <a:rPr lang="ru-RU" dirty="0" smtClean="0"/>
              <a:t>Работой организма управляет.</a:t>
            </a:r>
          </a:p>
          <a:p>
            <a:endParaRPr lang="ru-RU" dirty="0"/>
          </a:p>
        </p:txBody>
      </p:sp>
      <p:pic>
        <p:nvPicPr>
          <p:cNvPr id="1026" name="Picture 2" descr="C:\Documents and Settings\Администратор\Local Settings\Temporary Internet Files\Content.IE5\SGPGGWSX\MMj0282996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142852"/>
            <a:ext cx="1914144" cy="19141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ерв1.jpg"/>
          <p:cNvPicPr>
            <a:picLocks noChangeAspect="1"/>
          </p:cNvPicPr>
          <p:nvPr/>
        </p:nvPicPr>
        <p:blipFill>
          <a:blip r:embed="rId2">
            <a:lum bright="-21000" contrast="-26000"/>
          </a:blip>
          <a:stretch>
            <a:fillRect/>
          </a:stretch>
        </p:blipFill>
        <p:spPr>
          <a:xfrm>
            <a:off x="2000232" y="1643050"/>
            <a:ext cx="6131719" cy="4762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НЕРВНАЯ СИСТЕМА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785926"/>
            <a:ext cx="7772400" cy="4572000"/>
          </a:xfrm>
        </p:spPr>
        <p:txBody>
          <a:bodyPr/>
          <a:lstStyle/>
          <a:p>
            <a:r>
              <a:rPr lang="ru-RU" dirty="0" smtClean="0"/>
              <a:t>Что же ещё </a:t>
            </a:r>
            <a:r>
              <a:rPr lang="ru-RU" dirty="0" err="1" smtClean="0"/>
              <a:t>учавствует</a:t>
            </a:r>
            <a:r>
              <a:rPr lang="ru-RU" dirty="0" smtClean="0"/>
              <a:t> в работе организма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dirty="0" smtClean="0"/>
              <a:t>Загадка :</a:t>
            </a:r>
          </a:p>
          <a:p>
            <a:r>
              <a:rPr lang="ru-RU" dirty="0" smtClean="0"/>
              <a:t>            Мы части тела все связали.</a:t>
            </a:r>
          </a:p>
          <a:p>
            <a:r>
              <a:rPr lang="ru-RU" dirty="0" smtClean="0"/>
              <a:t>          Тонкой паутинкой нас назвали…</a:t>
            </a:r>
          </a:p>
          <a:p>
            <a:r>
              <a:rPr lang="ru-RU" dirty="0" smtClean="0"/>
              <a:t>                                                                   </a:t>
            </a:r>
            <a:r>
              <a:rPr lang="ru-RU" b="1" i="1" dirty="0" smtClean="0"/>
              <a:t>Нервы.</a:t>
            </a:r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НЕРВНАЯ СИСТЕМА</a:t>
            </a:r>
            <a:endParaRPr lang="ru-RU" dirty="0"/>
          </a:p>
        </p:txBody>
      </p:sp>
      <p:pic>
        <p:nvPicPr>
          <p:cNvPr id="4" name="Содержимое 3" descr="пред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857364"/>
            <a:ext cx="6410706" cy="3921633"/>
          </a:xfr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ВХОДИТ В НЕРВНУЮ СИСТЕМУ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Работа по учебнику стр. 50 1 абзац.</a:t>
            </a:r>
          </a:p>
          <a:p>
            <a:r>
              <a:rPr lang="ru-RU" dirty="0" smtClean="0"/>
              <a:t>Чтение текста стр.50 – 51.</a:t>
            </a:r>
            <a:endParaRPr lang="ru-RU" dirty="0"/>
          </a:p>
        </p:txBody>
      </p:sp>
      <p:pic>
        <p:nvPicPr>
          <p:cNvPr id="5" name="Рисунок 4" descr="нерв 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226219"/>
            <a:ext cx="6203156" cy="663178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ервы.jpg"/>
          <p:cNvPicPr>
            <a:picLocks noChangeAspect="1"/>
          </p:cNvPicPr>
          <p:nvPr/>
        </p:nvPicPr>
        <p:blipFill>
          <a:blip r:embed="rId2">
            <a:lum bright="-8000" contrast="-28000"/>
          </a:blip>
          <a:stretch>
            <a:fillRect/>
          </a:stretch>
        </p:blipFill>
        <p:spPr>
          <a:xfrm>
            <a:off x="2214546" y="1214422"/>
            <a:ext cx="5232464" cy="55321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НЕРВНАЯ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 МОЗГА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ПОЛУШАРИЯ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КОРА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НЕЙРОНЫ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ЦЕНТРЫ</a:t>
            </a:r>
            <a:endParaRPr lang="ru-RU" dirty="0"/>
          </a:p>
        </p:txBody>
      </p:sp>
      <p:pic>
        <p:nvPicPr>
          <p:cNvPr id="6" name="Рисунок 5" descr="нерв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714356"/>
            <a:ext cx="7922990" cy="5928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БЛИЦ ОПРОС.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НАЗОВИТЕ ГЛАВНЫЙ КОМАНДНЫЙ ПУНКТ ОРГАНИЗМА.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rgbClr val="FF0000"/>
                </a:solidFill>
              </a:rPr>
              <a:t>МОЗГ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КАКОЙ ОТДЕЛ НЕРВНОЙ СИСТЕМЫ ПРИНИМАЕТ СИГНАЛЫ ОТ ВСЕХ ОРГАНОВ ЧУВСТВ</a:t>
            </a:r>
            <a:r>
              <a:rPr lang="en-US" sz="2400" dirty="0" smtClean="0"/>
              <a:t>?</a:t>
            </a:r>
            <a:endParaRPr lang="ru-RU" sz="2400" dirty="0" smtClean="0"/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rgbClr val="FF0000"/>
                </a:solidFill>
              </a:rPr>
              <a:t>МОЗГ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/>
              <a:t>КАКАЯ ПАМЯТЬ У УЧЕНИКА, ЕСЛИ ОН ЛУЧШЕ ЗАПОМИНАЕТ ПРАВИЛО, ЗАПИСАННОЕ НА ДОСКЕ</a:t>
            </a:r>
            <a:r>
              <a:rPr lang="en-US" sz="2400" i="1" dirty="0" smtClean="0"/>
              <a:t>?</a:t>
            </a:r>
            <a:endParaRPr lang="ru-RU" sz="2400" i="1" dirty="0" smtClean="0"/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rgbClr val="FF0000"/>
                </a:solidFill>
              </a:rPr>
              <a:t>ЗРИТЕЛЬНАЯ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КАКОЙ ОТДЕЛ НЕРВНОЙ СИСТЕМЫ УПРАВЛЯЕТ ДВИЖЕНИЕМ ВСЕХ ЧАСТЕЙ ТЕЛА</a:t>
            </a:r>
            <a:r>
              <a:rPr lang="en-US" sz="2400" dirty="0" smtClean="0"/>
              <a:t>?</a:t>
            </a:r>
            <a:endParaRPr lang="ru-RU" sz="2400" dirty="0" smtClean="0"/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rgbClr val="FF0000"/>
                </a:solidFill>
              </a:rPr>
              <a:t>СПИННОЙ МОЗГ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КАК НАЗЫВАЮТСЯ УЧАСТКИ МОЗГА, УПРАВЛЯЮЩИЕ РАБОТОЙ ОРГАНОВ ЧУВСТВ</a:t>
            </a:r>
            <a:r>
              <a:rPr lang="en-US" sz="2400" dirty="0" smtClean="0"/>
              <a:t>?</a:t>
            </a:r>
            <a:endParaRPr lang="ru-RU" sz="2400" dirty="0" smtClean="0"/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rgbClr val="FF0000"/>
                </a:solidFill>
              </a:rPr>
              <a:t>БОЛЬШИЕ ПОЛУШАРИЯ.</a:t>
            </a:r>
          </a:p>
          <a:p>
            <a:pPr>
              <a:buFont typeface="Wingdings" pitchFamily="2" charset="2"/>
              <a:buChar char="v"/>
            </a:pPr>
            <a:endParaRPr lang="ru-RU" sz="24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111</TotalTime>
  <Words>165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Метро</vt:lpstr>
      <vt:lpstr>Нервная система и её роль в организме.</vt:lpstr>
      <vt:lpstr>Нервная система.</vt:lpstr>
      <vt:lpstr>НЕРВНАЯ СИСТЕМА </vt:lpstr>
      <vt:lpstr>НЕРВНАЯ СИСТЕМА</vt:lpstr>
      <vt:lpstr>ЧТО ВХОДИТ В НЕРВНУЮ СИСТЕМУ</vt:lpstr>
      <vt:lpstr>НЕРВНАЯ СИСТЕМА</vt:lpstr>
      <vt:lpstr>СТРОЕНИЕ МОЗГА</vt:lpstr>
      <vt:lpstr>БЛИЦ ОПРОС.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2010-03-04T17:06:48Z</dcterms:created>
  <dcterms:modified xsi:type="dcterms:W3CDTF">2010-08-28T16:06:56Z</dcterms:modified>
</cp:coreProperties>
</file>