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3" r:id="rId2"/>
    <p:sldId id="268" r:id="rId3"/>
    <p:sldId id="262" r:id="rId4"/>
    <p:sldId id="269" r:id="rId5"/>
    <p:sldId id="270" r:id="rId6"/>
    <p:sldId id="271" r:id="rId7"/>
    <p:sldId id="272" r:id="rId8"/>
    <p:sldId id="279" r:id="rId9"/>
    <p:sldId id="286" r:id="rId10"/>
    <p:sldId id="289" r:id="rId11"/>
    <p:sldId id="290" r:id="rId12"/>
    <p:sldId id="256" r:id="rId13"/>
    <p:sldId id="257" r:id="rId14"/>
    <p:sldId id="292" r:id="rId15"/>
    <p:sldId id="258" r:id="rId16"/>
    <p:sldId id="283" r:id="rId17"/>
    <p:sldId id="281" r:id="rId18"/>
    <p:sldId id="274" r:id="rId19"/>
    <p:sldId id="291" r:id="rId20"/>
    <p:sldId id="282" r:id="rId21"/>
    <p:sldId id="284" r:id="rId22"/>
    <p:sldId id="288" r:id="rId23"/>
    <p:sldId id="29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2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1051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ru.wikipedia.org/wiki/%D0%9E%D1%80%D0%B4%D0%B5%D0%BD_%D0%9A%D1%80%D0%B0%D1%81%D0%BD%D0%BE%D0%B3%D0%BE_%D0%97%D0%BD%D0%B0%D0%BC%D0%B5%D0%BD%D0%B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7704" y="188640"/>
            <a:ext cx="5472608" cy="47525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5519172"/>
            <a:ext cx="91440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Отечественной войны 1812 года </a:t>
            </a:r>
          </a:p>
          <a:p>
            <a:pPr algn="ctr"/>
            <a: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 Великой Отечественной войны: связь поколений. Орден  Кутузова. 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97152"/>
            <a:ext cx="2195736" cy="2060848"/>
          </a:xfrm>
          <a:prstGeom prst="rect">
            <a:avLst/>
          </a:prstGeom>
        </p:spPr>
      </p:pic>
      <p:pic>
        <p:nvPicPr>
          <p:cNvPr id="3" name="Рисунок 2" descr="Gromadin Mihail Stepanovich general 1941-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76672"/>
            <a:ext cx="2304256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51520" y="260648"/>
            <a:ext cx="6192688" cy="1152128"/>
          </a:xfrm>
          <a:prstGeom prst="rect">
            <a:avLst/>
          </a:prstGeo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Громадин Михаил Степанович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 (1899 - 1962)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340768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Полководец Великой Отечественной войны. С ноября 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1941 года  командующий войсками ПВО страны.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1943 года, после решения ставки о формировании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отдельных фронтов ПВО, командующий отдельными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фронтами. С 1946 по 1950 годы командующий войсками 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ПВО СССР. Командующий «Салютом Победы» 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мая 1945 года в Москве. Воевал на Южном фронте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гражданской войны , был несколько раз тяжело ранен.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последнего ранения был комиссован, однако настоял на возвращении в ряды армии. В 1925 году стал курсантом Киевской объединенной пехотной школы, в 1930 году поступил в Военную Академию РККА имени М.В. Фрунзе, в 1933 году закончил. С 1933 года и до конца жизни в войсках  ПВО.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869160"/>
            <a:ext cx="2123728" cy="1988840"/>
          </a:xfrm>
          <a:prstGeom prst="rect">
            <a:avLst/>
          </a:prstGeom>
        </p:spPr>
      </p:pic>
      <p:pic>
        <p:nvPicPr>
          <p:cNvPr id="5" name="Рисунок 4" descr="Gadov_A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32656"/>
            <a:ext cx="2160240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467544" y="188640"/>
            <a:ext cx="5987008" cy="1075184"/>
          </a:xfrm>
          <a:prstGeom prst="rect">
            <a:avLst/>
          </a:prstGeo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Жадов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Алексей Семенович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(1901 – 1977)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 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268760"/>
            <a:ext cx="8640960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советский военачальник, первый заместитель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главнокомандующего сухопутными силами, генерал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армии. Участник Великой Отечественной войны 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июня 1941 года в должности командира 4-го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Воздушно-десантного корпуса (Западный фронт).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августа 1941 года начальник штаба 3-й армии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(Центральный и Брянский фронты); участвовал в битве под Москвой. Летом 1942 года командовал 8-м кавалерийским корпусом (Брянский фронт). Награждён: 3 орденами Ленина, 5 орденами </a:t>
            </a:r>
            <a:r>
              <a:rPr lang="ru-RU" sz="19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Кпасного</a:t>
            </a: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Знамени, 2 орденами Суворова 1-й степени, орденом Кутузова 1-й </a:t>
            </a:r>
            <a:r>
              <a:rPr lang="ru-RU" sz="19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тепени</a:t>
            </a: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орденом Октябрьской Революции, орденом Красной Звезды, орденом «За службу Родине в Вооруженных Силах СССР»  3-й степени, медалями, а также 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иностранными орденами.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0648"/>
            <a:ext cx="2808312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FFCC00"/>
                  </a:outerShdw>
                </a:effectLst>
              </a14:hiddenEffects>
            </a:ext>
          </a:extLst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95536" y="332656"/>
            <a:ext cx="5653136" cy="101908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FFCC00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Захаров Матвей  Васильевич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(1898 - 1972)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23528" y="1340768"/>
            <a:ext cx="864096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советский военачальник, маршал Советского </a:t>
            </a:r>
          </a:p>
          <a:p>
            <a:pPr algn="just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Союза (1959), дважды Герой Советского Союза</a:t>
            </a:r>
          </a:p>
          <a:p>
            <a:pPr algn="just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(1945, 1971). В Великую Отечественную войну </a:t>
            </a:r>
          </a:p>
          <a:p>
            <a:pPr algn="just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начальник штаба армии, Калининского,</a:t>
            </a:r>
          </a:p>
          <a:p>
            <a:pPr algn="just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Степного, 2-го Украинского и Забайкальского</a:t>
            </a:r>
          </a:p>
          <a:p>
            <a:pPr algn="just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Фронтов. В 1945-49 и 1963-64 начальник Военной </a:t>
            </a:r>
          </a:p>
          <a:p>
            <a:pPr algn="just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академии Генштаба, в 1949-52 заместитель </a:t>
            </a:r>
          </a:p>
          <a:p>
            <a:pPr algn="just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начальника Генштаба, в 1957-60 главнокомандующий Группой советских войск в Германии. В 1960-63 и 1964-71 начальник Генштаба — 1-й заместитель министра обороны СССР,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профессор.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Награжден двумя орденами Кутузова I степени.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4797152"/>
            <a:ext cx="2195736" cy="20608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7439982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Тата\Desktop\22\конев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76672"/>
            <a:ext cx="2986850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013176"/>
            <a:ext cx="2051720" cy="1844824"/>
          </a:xfrm>
          <a:prstGeom prst="rect">
            <a:avLst/>
          </a:prstGeom>
        </p:spPr>
      </p:pic>
      <p:pic>
        <p:nvPicPr>
          <p:cNvPr id="26627" name="Picture 3" descr="C:\Users\Тата\Desktop\22\11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573016"/>
            <a:ext cx="2919437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51520" y="0"/>
            <a:ext cx="56166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Конев Иван Степанович</a:t>
            </a:r>
          </a:p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(1897 - 1973)</a:t>
            </a:r>
            <a:endParaRPr lang="ru-RU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23528" y="980728"/>
            <a:ext cx="5472608" cy="487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советский военачальник, маршал Советского Союза (1944), дважды Герой Советского Союза (1944, 1945). В Гражданскую войну комиссар бронепоезда, бригады. В Великую Отечественную войну командующий армией, войсками Западного, Калининского, Северо-Западного, Степного, 2-го и 1-го Украинского фронтов.  В 1945-46 главнокомандующий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Центральной группой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войск, в 1946-50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1955-56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главнокомандующий Сухопутными войсками, с 1956 1-й заместитель министра обороны и одновременно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1955-60 главнокомандующий Объединенными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вооруженными силами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 —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участников Варшавского договора,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1961-62 — Группой советских войск </a:t>
            </a:r>
          </a:p>
          <a:p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Германии.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Награжден двумя орденами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Кутузова I степени.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reibert.info/forum/picture.php?albumid=1827&amp;pictureid=5760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764704"/>
            <a:ext cx="2304256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013176"/>
            <a:ext cx="2123728" cy="1844824"/>
          </a:xfrm>
          <a:prstGeom prst="rect">
            <a:avLst/>
          </a:prstGeom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457200" y="152400"/>
            <a:ext cx="5842992" cy="1620416"/>
          </a:xfrm>
          <a:prstGeom prst="rect">
            <a:avLst/>
          </a:prstGeom>
        </p:spPr>
        <p:txBody>
          <a:bodyPr vert="horz" anchor="b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3600" b="1" dirty="0" err="1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Коротеев</a:t>
            </a:r>
            <a:endParaRPr lang="ru-RU" sz="3600" b="1" dirty="0" smtClean="0">
              <a:solidFill>
                <a:srgbClr val="0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Константин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Аполлонович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(1901 – 1953)</a:t>
            </a:r>
            <a:endParaRPr kumimoji="0" lang="ru-RU" sz="3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1844824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советский военачальник, в годы Великой Отечественной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войны командующий армиями,  Герой Советского Союза.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начале Великой Отечественной войны корпус под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командованием К. А. 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Коротеева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участвовал в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приграничном сражении на Юго-Западном фронте,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затем  в тяжёлых оборонительных боях на реке Днестр.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октябре 1941 года назначен командующим  12-й армией,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участвовавшей в Ростовской оборонительной и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наступательной операциях. В июле 1943 года назначен командующим  52-й армией. 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97152"/>
            <a:ext cx="2195736" cy="2060848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12160" y="548680"/>
            <a:ext cx="2736304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683568" y="332656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Лелюшенко</a:t>
            </a:r>
            <a:endParaRPr lang="ru-RU" sz="32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Дмитрий Даниилович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(1901 - 1987)</a:t>
            </a:r>
            <a:endParaRPr lang="ru-RU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95536" y="1916832"/>
            <a:ext cx="514806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советский военачальник, генерал армии (1959), дважды Герой Советского Союза (1940, 1945). В советско-финляндскую войну командир танковой бригады. В Великую Отечественную войну командовал рядом армий, с 1944 — танковой армией. С 1956 командующий войсками ряда ВО.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97152"/>
            <a:ext cx="2195736" cy="2060848"/>
          </a:xfrm>
          <a:prstGeom prst="rect">
            <a:avLst/>
          </a:prstGeom>
        </p:spPr>
      </p:pic>
      <p:pic>
        <p:nvPicPr>
          <p:cNvPr id="9" name="Рисунок 8" descr="http://www.warheroes.ru/content/images/heroes/1hero/MalininMihSe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620688"/>
            <a:ext cx="2238378" cy="3324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Заголовок 2"/>
          <p:cNvSpPr txBox="1">
            <a:spLocks/>
          </p:cNvSpPr>
          <p:nvPr/>
        </p:nvSpPr>
        <p:spPr>
          <a:xfrm>
            <a:off x="395536" y="188640"/>
            <a:ext cx="5698976" cy="1080120"/>
          </a:xfrm>
          <a:prstGeom prst="rect">
            <a:avLst/>
          </a:prstGeo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Малинин </a:t>
            </a:r>
            <a:r>
              <a:rPr lang="ru-RU" sz="3200" b="1" dirty="0" smtClean="0">
                <a:solidFill>
                  <a:srgbClr val="0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Михаил Сергеевич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(1899 - 1960)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1412776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советский военачальник, генерал армии (1953).  Герой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Советского Союза (1945).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Великую Отечественную войну начальник  штаба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Армии Брянского, Донского, Центрального, Белорусского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1-го Белорусского фронтов. В 1948 – 1950 начальник 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Генерального штаба  Сухопутных войск, в 1952 – 1960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1-й зам. начальника Генштаба.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Награжден: 4 орденами Ленина, 3 ордена Красного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Знамени, 2 ордена Суворова 1-й степени , ордена Кутузова 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1-й степени, ордена Суворова 2-й степени, ордена Красной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звезды, Орденом  «За выдающиеся заслуги» (Великобритания, 1945). Двумя  орденами  Польши.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97152"/>
            <a:ext cx="2195736" cy="2060848"/>
          </a:xfrm>
          <a:prstGeom prst="rect">
            <a:avLst/>
          </a:prstGeom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23528" y="1628800"/>
            <a:ext cx="8208912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советский военный деятель, маршал (1955),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дважды Герой Советского Союза (1943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1978).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Великую Отечественную войну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командующий рядом армий. В 1953 - 1960 годах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командующий войсками Московского ВО.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1960 – 1962 годах главнокомандующий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Ракетными  войсками стратегического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Назначения, в 1962 - 1983 годах главный инспектор Министерства обороны — заместитель министра обороны СССР.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Награжден двумя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орденами Кутузова I степени.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88640"/>
            <a:ext cx="3919278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Москаленко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Кирилл Семенович 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(1902 - 1985)</a:t>
            </a:r>
            <a:endParaRPr lang="ru-RU" sz="2800" dirty="0">
              <a:solidFill>
                <a:srgbClr val="000000"/>
              </a:solidFill>
            </a:endParaRPr>
          </a:p>
        </p:txBody>
      </p:sp>
      <p:pic>
        <p:nvPicPr>
          <p:cNvPr id="6" name="Рисунок 5" descr="K.Moskalenk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32656"/>
            <a:ext cx="2520280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97152"/>
            <a:ext cx="2195736" cy="206084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2401383" cy="3623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3203848" y="404664"/>
            <a:ext cx="56521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Пуркаев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Максим Алексеевич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(1894 - 1953)</a:t>
            </a:r>
            <a:endParaRPr lang="ru-RU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1628800"/>
            <a:ext cx="58326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Советский военачальник, полководец Великой Отечественной войны, генерал армии (1944). Начальник штаба Киевского особого военного округа. В Великую Отечественную войну командовал войсками Калининского, 2-го Дальневосточного фронтов. В 1947 – 1957 начальник штаба войск Дальнего Востока. Был награждён орденом  Кутузова 1-й степени.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97152"/>
            <a:ext cx="2195736" cy="2060848"/>
          </a:xfrm>
          <a:prstGeom prst="rect">
            <a:avLst/>
          </a:prstGeom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51520" y="1484784"/>
            <a:ext cx="842493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советский военачальник, маршал Советского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Союза (1946), Герой Советского Союза (1945).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Великую Отечественную войну  Начальник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штаба ряда фронтов, командующий и заместитель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командующего войсками фронта. В 1946-49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главнокомандующий Группой советских войск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Германии, с 1949 1-й заместитель министра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Вооруженных Сил СССР, с 1950 1-й заместитель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военного министра, в 1952-60 начальник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Генштаба — 1-й заместитель военного министра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(министр обороны) СССР. Награжден тремя орденами Кутузова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степени.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C:\Users\Тата\Desktop\22\соколовский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76672"/>
            <a:ext cx="2952328" cy="3623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95536" y="0"/>
            <a:ext cx="4572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Соколовский </a:t>
            </a:r>
          </a:p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Василий Даниилович 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(1897 - 1968)</a:t>
            </a:r>
            <a:endParaRPr lang="ru-RU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509120"/>
            <a:ext cx="2699792" cy="234888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44208" y="404664"/>
            <a:ext cx="2376264" cy="22440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51720" y="260648"/>
            <a:ext cx="31394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История ордена</a:t>
            </a:r>
            <a:endParaRPr lang="ru-RU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51520" y="836712"/>
            <a:ext cx="864096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Орден Кутузова - второй после ордена Суворова по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порядку учреждения и старшинства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“полководческий” орден. Это - единственный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советский орден, разные степени которого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учреждались в разное время. Указом от 8.02.1943 г.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была учреждена III степень ордена Кутузова,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привело его в соответствие с орденом Суворова по должностям награждаемых. В отличие от ордена Суворова, орден Кутузова                      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имел более “оборонительный” и “штабной” характер, что отражалось в его Статуте. Знаменательно, что учрежден он был указом от 29 июля 1942 года, на следующий день после подписания знаменитого приказа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Сталина № 226 от 28 июля 1942 года, известного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войсках, как приказ “Ни шагу назад!”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97152"/>
            <a:ext cx="2195736" cy="20608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404664"/>
            <a:ext cx="63367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Тюленев Иван Владимирович </a:t>
            </a:r>
          </a:p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(1892 - 1978)</a:t>
            </a:r>
            <a:endParaRPr lang="ru-RU" sz="3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5" name="Picture 1" descr="C:\Users\Тата\Desktop\22\тюленев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052736"/>
            <a:ext cx="2969026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1556792"/>
            <a:ext cx="52200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военачальник, генерал армии (1940), Герой Советского Союза (1978). В Гражданскую войну командир кавалерийской бригады и дивизии. В 1938-1940 командующий войсками Закавказского и Московского ВО. В Великую Отечественную войну командующий войсками Южного фронта, Закавказского ВО и Закавказского фронта В 1945-46 командующий войсками Харьковского ВО.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97152"/>
            <a:ext cx="2195736" cy="20608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538234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Федюнинский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Иван Иванович 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(1900 - 1977)</a:t>
            </a:r>
            <a:endParaRPr lang="ru-RU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7" name="Picture 1" descr="C:\Users\Тата\Desktop\22\федюнинский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692696"/>
            <a:ext cx="3155829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95536" y="1799380"/>
            <a:ext cx="496855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генерал армии (1955), Герой Советского Союза (1939). В Великую Отечественную войну командующий рядом армий, заместитель командующего войсками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Волховского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Брянского фронтов.           В 1951-54 заместитель и 1-й заместитель главнокомандующего Группой советских войск в Германии. В 1954-65 командующий войсками ряда ВО.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97152"/>
            <a:ext cx="2195736" cy="2060848"/>
          </a:xfrm>
          <a:prstGeom prst="rect">
            <a:avLst/>
          </a:prstGeom>
        </p:spPr>
      </p:pic>
      <p:sp>
        <p:nvSpPr>
          <p:cNvPr id="5" name="Заголовок 6"/>
          <p:cNvSpPr>
            <a:spLocks noGrp="1"/>
          </p:cNvSpPr>
          <p:nvPr>
            <p:ph type="ctrTitle"/>
          </p:nvPr>
        </p:nvSpPr>
        <p:spPr>
          <a:xfrm>
            <a:off x="0" y="1196752"/>
            <a:ext cx="91440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476672"/>
          <a:ext cx="8712968" cy="417646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56484"/>
                <a:gridCol w="4356484"/>
              </a:tblGrid>
              <a:tr h="4176464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Гречко Андрей Антонович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Галицкий Кузьма Никитович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3. Громадин Михаил Степанович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kumimoji="0" lang="ru-RU" sz="18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Жадов</a:t>
                      </a: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 Алексей Семенович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Захаров Матвей  Васильевич </a:t>
                      </a:r>
                      <a:endParaRPr kumimoji="0" lang="ru-RU" sz="18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6.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Конев Иван Степанович</a:t>
                      </a:r>
                      <a:endParaRPr kumimoji="0" lang="ru-RU" sz="18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200000"/>
                        </a:lnSpc>
                        <a:spcBef>
                          <a:spcPct val="0"/>
                        </a:spcBef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7. </a:t>
                      </a:r>
                      <a:r>
                        <a:rPr kumimoji="0" lang="ru-RU" sz="1800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Коротеев</a:t>
                      </a:r>
                      <a:r>
                        <a:rPr kumimoji="0" lang="ru-RU" sz="18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Константин</a:t>
                      </a: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Аполлонович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8. 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Лелюшенко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Дмитрий Даниилович </a:t>
                      </a:r>
                      <a:endParaRPr kumimoji="0" lang="ru-RU" sz="1800" kern="1200" dirty="0" smtClean="0">
                        <a:solidFill>
                          <a:srgbClr val="002060"/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 </a:t>
                      </a: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Малинин </a:t>
                      </a:r>
                      <a:r>
                        <a:rPr kumimoji="0" lang="ru-RU" sz="1800" kern="1200" dirty="0" smtClean="0">
                          <a:solidFill>
                            <a:srgbClr val="002060"/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Михаил Сергеевич</a:t>
                      </a:r>
                      <a:endParaRPr lang="ru-RU" sz="18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10. 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Москаленко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Кирилл Семенович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 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Пуркаев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Максим Алексеевич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 Соколовский Василий Даниилович </a:t>
                      </a:r>
                    </a:p>
                    <a:p>
                      <a:pPr algn="l">
                        <a:lnSpc>
                          <a:spcPct val="200000"/>
                        </a:lnSpc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13. Тюленев Иван Владимирович </a:t>
                      </a:r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 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Федюнинский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Иван Иванович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97152"/>
            <a:ext cx="2195736" cy="2060848"/>
          </a:xfrm>
          <a:prstGeom prst="rect">
            <a:avLst/>
          </a:prstGeom>
        </p:spPr>
      </p:pic>
      <p:sp>
        <p:nvSpPr>
          <p:cNvPr id="6" name="Заголовок 6"/>
          <p:cNvSpPr txBox="1">
            <a:spLocks/>
          </p:cNvSpPr>
          <p:nvPr/>
        </p:nvSpPr>
        <p:spPr>
          <a:xfrm>
            <a:off x="251520" y="404664"/>
            <a:ext cx="8496944" cy="3456384"/>
          </a:xfrm>
          <a:prstGeom prst="rect">
            <a:avLst/>
          </a:prstGeom>
        </p:spPr>
        <p:txBody>
          <a:bodyPr vert="horz" anchor="b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Составители: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err="1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Коренков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Павел, Скрипка Кристина,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ученики 7 класса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МБОУ «СОШ № 10 с углубленным изучением английского языка» НГО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Руководитель: </a:t>
            </a:r>
          </a:p>
          <a:p>
            <a:pPr algn="just">
              <a:spcBef>
                <a:spcPct val="0"/>
              </a:spcBef>
            </a:pPr>
            <a:r>
              <a:rPr lang="ru-RU" sz="2400" b="1" dirty="0" err="1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Тыщенко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Т.Ю.,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учитель истории и обществознания </a:t>
            </a:r>
          </a:p>
          <a:p>
            <a:pPr algn="just">
              <a:spcBef>
                <a:spcPct val="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«СОШ № 10 с углубленным изучением английского языка» НГО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2123728" cy="1916832"/>
          </a:xfrm>
          <a:prstGeom prst="rect">
            <a:avLst/>
          </a:prstGeom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51520" y="332656"/>
            <a:ext cx="864096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Решение об учреждении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полководческих орденов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Суворова, Кутузова 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Александра Невского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было принято в начале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июня 1942 года.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Разработкой эскизов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новых орденов занимался Технический комитет Главного Интендантского управления Красной Армии. В конкурсе на создание проекта орденов принимали участие художник-архитектор Главного Интендантского управления Телятников И.С., художники Дмитриев С.И., Москалев Н.И., Кузнецов А.И., Каретников Н.А., архитекторы Руднев Л.В., Жолтовский И.В.,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Скокан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П.И., художник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МХАТа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Гремиславский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И.Я. В итоге, 13 июля 1943 года приемной комиссией был утвержден проект художника Москалева Н.И., будущего создателя проектов орденов Богдана Хмельницкого и Славы, а также медалей за освобождение городов.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75856" y="404664"/>
            <a:ext cx="5472608" cy="1872208"/>
          </a:xfrm>
          <a:prstGeom prst="rect">
            <a:avLst/>
          </a:prstGeom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97152"/>
            <a:ext cx="2195736" cy="2060848"/>
          </a:xfrm>
          <a:prstGeom prst="rect">
            <a:avLst/>
          </a:prstGeom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323528" y="343109"/>
            <a:ext cx="849694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годы Великой Отечественной войны орденом Кутузова были награждены 1594 воинских соединения, части и т.д. При этом орден и степени получили лишь четыре соединения, а также Челябинский танковый завод.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Орден Кутузова вручался воинской части, которая, несмотря на упорное сопротивление превосходящих сил соперника, одержала победу и сохранила боеспособность.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С 1991 по 2010 год этот орден относился к категории так называемых "спящих орденов", поскольку был соединен его статут и советская символика. 7 сентября 2010 года был издан указ президента, в соответствии с которым орден приобрел новый статут и внешний вид, который был приведен в соответствие с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общегеральдической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линейкой российских наград.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2051720" cy="1916832"/>
          </a:xfrm>
          <a:prstGeom prst="rect">
            <a:avLst/>
          </a:prstGeom>
        </p:spPr>
      </p:pic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395536" y="260648"/>
            <a:ext cx="842493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Первыми кавалерами ордена Кутузова I степени Указом Президиума Верховного Совета СССР от 28 января 1943 года стали 17 военачальников:</a:t>
            </a:r>
          </a:p>
          <a:p>
            <a:pPr marL="898525" lvl="0" indent="-361950" algn="just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1339850" algn="l"/>
                <a:tab pos="179705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Тюленев И.В.,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командующий Закавказским фронтом генерал армии (за освобождение Северного Кавказа),</a:t>
            </a:r>
          </a:p>
          <a:p>
            <a:pPr marL="898525" lvl="0" indent="-361950" algn="just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1339850" algn="l"/>
                <a:tab pos="1797050" algn="l"/>
              </a:tabLst>
            </a:pP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Пуркаев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М.А.,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командующий Калининским фронтом генерал-полковник (за освобождение Великих Лук),</a:t>
            </a:r>
          </a:p>
          <a:p>
            <a:pPr marL="898525" lvl="0" indent="-361950" algn="just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1339850" algn="l"/>
                <a:tab pos="179705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Захаров Г.Ф.,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заместитель командующего Южным фронтом генерал-лейтенант,</a:t>
            </a:r>
          </a:p>
          <a:p>
            <a:pPr marL="898525" lvl="0" indent="-361950" algn="just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1339850" algn="l"/>
                <a:tab pos="179705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Малинин М.С.,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начальник штаба Донского фронта.</a:t>
            </a:r>
          </a:p>
          <a:p>
            <a:pPr marL="898525" lvl="0" indent="-361950" algn="just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1339850" algn="l"/>
                <a:tab pos="17970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Галанин И.В.,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генерал-лейтенант,</a:t>
            </a:r>
          </a:p>
          <a:p>
            <a:pPr marL="898525" lvl="0" indent="-361950" algn="just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1339850" algn="l"/>
                <a:tab pos="17970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Галицкий К.Н.,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генерал-майор, </a:t>
            </a:r>
          </a:p>
          <a:p>
            <a:pPr marL="898525" lvl="0" indent="-361950" algn="just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1339850" algn="l"/>
                <a:tab pos="179705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Громадин М.С.,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генерал-лейтенант,</a:t>
            </a:r>
          </a:p>
          <a:p>
            <a:pPr marL="898525" lvl="0" indent="-361950" algn="just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1339850" algn="l"/>
                <a:tab pos="179705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Духанов М.П., генерал-майор, </a:t>
            </a:r>
          </a:p>
          <a:p>
            <a:pPr marL="898525" lvl="0" indent="-361950" algn="just" fontAlgn="base">
              <a:spcBef>
                <a:spcPct val="0"/>
              </a:spcBef>
              <a:spcAft>
                <a:spcPct val="0"/>
              </a:spcAft>
              <a:buAutoNum type="arabicPeriod" startAt="9"/>
              <a:tabLst>
                <a:tab pos="1339850" algn="l"/>
                <a:tab pos="1797050" algn="l"/>
              </a:tabLst>
            </a:pP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Жадов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А.С.,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013176"/>
            <a:ext cx="2051720" cy="18448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71296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 Журавлев Д.А., генерал-лейтенант артиллерии, </a:t>
            </a:r>
          </a:p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  <a:buAutoNum type="arabicPeriod" startAt="11"/>
            </a:pP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Коротеев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К.А., генерал-майор,</a:t>
            </a:r>
          </a:p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  <a:buAutoNum type="arabicPeriod" startAt="11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Романенко П.Л., </a:t>
            </a:r>
          </a:p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  <a:buAutoNum type="arabicPeriod" startAt="11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Романовский В.З., </a:t>
            </a:r>
          </a:p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  <a:buAutoNum type="arabicPeriod" startAt="11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Труфанов Н.И., генерал-майор,</a:t>
            </a:r>
          </a:p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  <a:buAutoNum type="arabicPeriod" startAt="11"/>
            </a:pP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Федюнинский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И.И., </a:t>
            </a:r>
          </a:p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  <a:buAutoNum type="arabicPeriod" startAt="11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Харитонов Ф.М., </a:t>
            </a:r>
          </a:p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  <a:buAutoNum type="arabicPeriod" startAt="11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Хоменко В.А., генерал-майор. </a:t>
            </a:r>
          </a:p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Почти все удостоились наград за проведение операций в районе  Сталинграда.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996952"/>
            <a:ext cx="86409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Всего орденом Кутузова I степени было произведено более 660 награждений.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Орденом Кутузова II степени было произведено более 3300 награждений, и такое же количество награждений было произведено орденом Кутузова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 степени.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Орденом Кутузова награждено также более 1570 войсковых частей и соединений Советской Армии, отличившихся в боях с немецко-фашистскими захватчиками. 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97152"/>
            <a:ext cx="2195736" cy="2060848"/>
          </a:xfrm>
          <a:prstGeom prst="rect">
            <a:avLst/>
          </a:prstGeom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467544" y="364301"/>
            <a:ext cx="820891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Некоторые советские военачальники были удостоены награждения орденом Кутузова I степени дважды и даже трижды.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Тремя орденами Кутузова I степени были награждены пять человек: Маршал Советского Союза Соколовский В.Д. (он же был кавалером трех орденов Суворова I степени), генерал-полковник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Коротеев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К.А., генерал-полковник Штыков Т.Ф., генерал-полковник авиации Никитин А.В., генерал-майор Владимирский А.В.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Двумя орденами Кутузова I степени награждены Маршалы Советского Союза Гречко А.А., Захаров М.В., Конев И.С.,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Москаленко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К.С., генералы армии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Лелюшенко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Д.Д., Малинин М.С., Попов М.М., Колпакчи В.Я.,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Федюнинский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И.И., генерал-полковники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Желтов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А.С., Галанин И.В. и другие.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Единственным адмиралом, удостоенным ордена Кутузова                      I степени., стал Горшков С.Г.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797152"/>
            <a:ext cx="2195736" cy="2060848"/>
          </a:xfrm>
          <a:prstGeom prst="rect">
            <a:avLst/>
          </a:prstGeom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23528" y="1340768"/>
            <a:ext cx="856895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советский военачальник, маршал Советского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Союза (1955), дважды Герой Советского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Союза (1958, 1973). В Великую Отечественную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войну командовал рядом армий. В 1945-53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командовал войсками Киевского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военного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округа, в 1953-57 главнокомандующий Группой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советских войск в Германии. В 1957-67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1-й заместитель министра обороны СССР,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1960-67 главнокомандующий Объединенными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Вооруженными Силами государств—участников Варшавского Договора.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1967 министр обороны СССР. Член Политбюро ЦК КПСС с 1973. Награжден двумя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орденами Кутузова I степени.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C:\Users\Тата\Desktop\22\гречко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76672"/>
            <a:ext cx="2846925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95536" y="260648"/>
            <a:ext cx="524284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Гречко Андрей Антонович 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(1903 - 1976)</a:t>
            </a:r>
            <a:endParaRPr lang="ru-RU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2123728" cy="1916832"/>
          </a:xfrm>
          <a:prstGeom prst="rect">
            <a:avLst/>
          </a:prstGeom>
        </p:spPr>
      </p:pic>
      <p:pic>
        <p:nvPicPr>
          <p:cNvPr id="3" name="Рисунок 2" descr="GalitskiyK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76672"/>
            <a:ext cx="2376264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51520" y="260648"/>
            <a:ext cx="5842992" cy="1075184"/>
          </a:xfrm>
          <a:prstGeom prst="rect">
            <a:avLst/>
          </a:prstGeo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Галицкий Кузьма Никитович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(1897 - 1973)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268760"/>
            <a:ext cx="8568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советский военачальник, Герой Советского Союза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(медаль «Золотая Звезда»  № 5036),  генерал армии.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ходе Великой Отечественной войны командир 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24-й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Самаро-Ульяновской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Железной стрелковой дивизии.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Войну генерал Галицкий закончил  взятием крупной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военно-морской базы 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Пиллау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и пленением крупной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группировки противника на косе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Фрише-Нерунг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Кёнигсберге он организовал сооружение первого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 стране мемориала павшим воинам. За время войны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 трижды ранен. Награжден 4 орденами Ленина, 4 орденами Красного Знамени,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tooltip="Орден Красного Знамени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орденом Суворова 1-й степени, орденом Кутузова 1-й степени, орденом Богдана Хмельницкого 1-й степени, орденом Красной Звезды, польским орденом, медалями.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9">
      <a:dk1>
        <a:srgbClr val="FF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F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346</TotalTime>
  <Words>1502</Words>
  <Application>Microsoft Office PowerPoint</Application>
  <PresentationFormat>Экран (4:3)</PresentationFormat>
  <Paragraphs>200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 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Тата</dc:creator>
  <cp:lastModifiedBy>Тата</cp:lastModifiedBy>
  <cp:revision>50</cp:revision>
  <dcterms:created xsi:type="dcterms:W3CDTF">2012-04-11T08:28:32Z</dcterms:created>
  <dcterms:modified xsi:type="dcterms:W3CDTF">2012-05-01T23:46:11Z</dcterms:modified>
</cp:coreProperties>
</file>