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A7E3C19-023A-4612-ABCF-72E114BDB38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CB01306-3DAC-40DC-B415-DFC3BB0F4E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E3C19-023A-4612-ABCF-72E114BDB38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01306-3DAC-40DC-B415-DFC3BB0F4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E3C19-023A-4612-ABCF-72E114BDB38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01306-3DAC-40DC-B415-DFC3BB0F4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E3C19-023A-4612-ABCF-72E114BDB38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01306-3DAC-40DC-B415-DFC3BB0F4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A7E3C19-023A-4612-ABCF-72E114BDB38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CB01306-3DAC-40DC-B415-DFC3BB0F4E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E3C19-023A-4612-ABCF-72E114BDB38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CB01306-3DAC-40DC-B415-DFC3BB0F4E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E3C19-023A-4612-ABCF-72E114BDB38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CB01306-3DAC-40DC-B415-DFC3BB0F4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E3C19-023A-4612-ABCF-72E114BDB38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01306-3DAC-40DC-B415-DFC3BB0F4E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E3C19-023A-4612-ABCF-72E114BDB38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01306-3DAC-40DC-B415-DFC3BB0F4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A7E3C19-023A-4612-ABCF-72E114BDB38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CB01306-3DAC-40DC-B415-DFC3BB0F4E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A7E3C19-023A-4612-ABCF-72E114BDB38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CB01306-3DAC-40DC-B415-DFC3BB0F4E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A7E3C19-023A-4612-ABCF-72E114BDB381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CB01306-3DAC-40DC-B415-DFC3BB0F4E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мочев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571750"/>
            <a:ext cx="3086100" cy="42862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Органы очистки организма.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Составила: учитель начальных классов  МОУ «Гимназия им. Н.В.Пушкова» Ильина С.В.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валка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" y="3357562"/>
            <a:ext cx="4506519" cy="3378200"/>
          </a:xfrm>
        </p:spPr>
      </p:pic>
      <p:pic>
        <p:nvPicPr>
          <p:cNvPr id="5" name="Рисунок 4" descr="свалка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428604"/>
            <a:ext cx="4216847" cy="403250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НАШЕМ ОРГАНИЗМЕ ТОЖЕ ЕСТЬ СВАЛКИ.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ОБРАЗУЕТСЯ ПРИ ДЫХАНИИ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i="1" dirty="0" smtClean="0">
                <a:solidFill>
                  <a:srgbClr val="FFFF00"/>
                </a:solidFill>
              </a:rPr>
              <a:t>Углекислый газ.</a:t>
            </a:r>
          </a:p>
          <a:p>
            <a:r>
              <a:rPr lang="ru-RU" dirty="0" smtClean="0"/>
              <a:t>КУДА УНОСИТ ЕГО КРОВЬ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i="1" dirty="0" smtClean="0">
                <a:solidFill>
                  <a:srgbClr val="FFFF00"/>
                </a:solidFill>
              </a:rPr>
              <a:t>В лёгкие.</a:t>
            </a:r>
          </a:p>
          <a:p>
            <a:r>
              <a:rPr lang="ru-RU" dirty="0" smtClean="0"/>
              <a:t>КАК НАЗЫВАЮТСЯ ОТХОДЫ ЖИЗНЕДЕЯТЕЛЬНОСТИ ОРГАНИЗМА</a:t>
            </a:r>
            <a:r>
              <a:rPr lang="en-US" dirty="0" smtClean="0"/>
              <a:t>?</a:t>
            </a:r>
          </a:p>
          <a:p>
            <a:r>
              <a:rPr lang="ru-RU" i="1" dirty="0" smtClean="0">
                <a:solidFill>
                  <a:srgbClr val="FFFF00"/>
                </a:solidFill>
              </a:rPr>
              <a:t>Шлаки, токсины.</a:t>
            </a:r>
            <a:endParaRPr lang="ru-RU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СИСТЕМА ОЧИСТКИ ОРГАНИЗМА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Загадка:</a:t>
            </a:r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i="1" dirty="0" smtClean="0">
                <a:solidFill>
                  <a:srgbClr val="FFFF00"/>
                </a:solidFill>
              </a:rPr>
              <a:t>Две </a:t>
            </a:r>
            <a:r>
              <a:rPr lang="ru-RU" i="1" dirty="0" err="1" smtClean="0">
                <a:solidFill>
                  <a:srgbClr val="FFFF00"/>
                </a:solidFill>
              </a:rPr>
              <a:t>фасолины</a:t>
            </a:r>
            <a:r>
              <a:rPr lang="ru-RU" i="1" dirty="0" smtClean="0">
                <a:solidFill>
                  <a:srgbClr val="FFFF00"/>
                </a:solidFill>
              </a:rPr>
              <a:t> висят                        Ненужные вещества                     пропускают</a:t>
            </a:r>
          </a:p>
          <a:p>
            <a:pPr algn="ctr"/>
            <a:r>
              <a:rPr lang="ru-RU" i="1" dirty="0" smtClean="0">
                <a:solidFill>
                  <a:srgbClr val="FFFF00"/>
                </a:solidFill>
              </a:rPr>
              <a:t>И удалять их помогают.</a:t>
            </a:r>
          </a:p>
          <a:p>
            <a:pPr algn="ctr"/>
            <a:endParaRPr lang="ru-RU" dirty="0" smtClean="0"/>
          </a:p>
        </p:txBody>
      </p:sp>
      <p:pic>
        <p:nvPicPr>
          <p:cNvPr id="4" name="Рисунок 3" descr="п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4071942"/>
            <a:ext cx="2413000" cy="2586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ОРАГАНЫ ОЧИСТКИ ОРГАНИЗМА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1.ЧТЕНИЕ СТАТЬИ УЧЕБНИКА С.37.</a:t>
            </a:r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i="1" dirty="0" smtClean="0"/>
              <a:t>Какое значение для организма имеют почки</a:t>
            </a:r>
            <a:r>
              <a:rPr lang="en-US" i="1" dirty="0" smtClean="0"/>
              <a:t>?</a:t>
            </a:r>
            <a:endParaRPr lang="ru-RU" i="1" dirty="0" smtClean="0"/>
          </a:p>
          <a:p>
            <a:r>
              <a:rPr lang="ru-RU" i="1" dirty="0" smtClean="0"/>
              <a:t>- Строение почек, расскажите о нём.</a:t>
            </a:r>
          </a:p>
          <a:p>
            <a:endParaRPr lang="ru-RU" i="1" dirty="0" smtClean="0"/>
          </a:p>
          <a:p>
            <a:r>
              <a:rPr lang="ru-RU" i="1" dirty="0" smtClean="0"/>
              <a:t>2. Работа по тетради №27.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ОРГАНЫ ВЫДЕЛЕНИЯ ЧЕЛОВЕКА</a:t>
            </a:r>
            <a:endParaRPr lang="ru-RU" dirty="0"/>
          </a:p>
        </p:txBody>
      </p:sp>
      <p:pic>
        <p:nvPicPr>
          <p:cNvPr id="6" name="Содержимое 5" descr="выделит. сист.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357298"/>
            <a:ext cx="4166806" cy="52972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ОРГАНЫ ОЧИСТКИ ОРГАНИЗМА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ЗАГАДКА:</a:t>
            </a:r>
          </a:p>
          <a:p>
            <a:r>
              <a:rPr lang="ru-RU" dirty="0" smtClean="0"/>
              <a:t>                           </a:t>
            </a:r>
            <a:r>
              <a:rPr lang="ru-RU" i="1" dirty="0" smtClean="0">
                <a:solidFill>
                  <a:srgbClr val="FFFF00"/>
                </a:solidFill>
              </a:rPr>
              <a:t>Тело сверху прикрываю</a:t>
            </a: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   Защищаю и дышу.</a:t>
            </a: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    Пот наружу  выделяю</a:t>
            </a: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Температурой тела руковожу.</a:t>
            </a:r>
            <a:endParaRPr lang="ru-RU" dirty="0"/>
          </a:p>
        </p:txBody>
      </p:sp>
      <p:pic>
        <p:nvPicPr>
          <p:cNvPr id="4" name="Рисунок 3" descr="кож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071942"/>
            <a:ext cx="3881628" cy="2587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КАКИХ ФУНКЦИЯХ КОЖИ ГОВОРИТСЯ В ЗАГАДКЕ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ТЕЛО СВЕРХУ ПРИКРЫВАЮ</a:t>
            </a:r>
          </a:p>
          <a:p>
            <a:pPr algn="ctr"/>
            <a:r>
              <a:rPr lang="ru-RU" sz="2800" dirty="0" smtClean="0"/>
              <a:t>ЗАЩИЩАЮ И ДЫШУ.</a:t>
            </a:r>
          </a:p>
          <a:p>
            <a:pPr algn="ctr"/>
            <a:r>
              <a:rPr lang="ru-RU" sz="2800" dirty="0" smtClean="0"/>
              <a:t>ПОТ НАРУЖУ ВЫДЕЛЯЮ</a:t>
            </a:r>
          </a:p>
          <a:p>
            <a:pPr algn="ctr"/>
            <a:r>
              <a:rPr lang="ru-RU" sz="2800" dirty="0" smtClean="0"/>
              <a:t>ТЕМПЕРАТУРОЙ РУКОВОЖУ.</a:t>
            </a:r>
          </a:p>
          <a:p>
            <a:pPr algn="ctr"/>
            <a:r>
              <a:rPr lang="ru-RU" sz="2800" i="1" dirty="0" smtClean="0">
                <a:solidFill>
                  <a:srgbClr val="FFFF00"/>
                </a:solidFill>
              </a:rPr>
              <a:t>ФУНКЦИИ КОЖИ</a:t>
            </a:r>
            <a:r>
              <a:rPr lang="en-US" sz="2800" i="1" dirty="0" smtClean="0">
                <a:solidFill>
                  <a:srgbClr val="FFFF00"/>
                </a:solidFill>
              </a:rPr>
              <a:t>:</a:t>
            </a:r>
            <a:endParaRPr lang="ru-RU" sz="2800" i="1" dirty="0" smtClean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rgbClr val="92D050"/>
                </a:solidFill>
              </a:rPr>
              <a:t>Защитная.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rgbClr val="92D050"/>
                </a:solidFill>
              </a:rPr>
              <a:t>Дыхательная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err="1" smtClean="0">
                <a:solidFill>
                  <a:srgbClr val="92D050"/>
                </a:solidFill>
              </a:rPr>
              <a:t>Потовыделительная</a:t>
            </a:r>
            <a:r>
              <a:rPr lang="ru-RU" sz="2800" i="1" dirty="0" smtClean="0">
                <a:solidFill>
                  <a:srgbClr val="92D05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rgbClr val="92D050"/>
                </a:solidFill>
              </a:rPr>
              <a:t>Терморегуляция. (теплообмен)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ojdodir.jpg"/>
          <p:cNvPicPr>
            <a:picLocks noChangeAspect="1"/>
          </p:cNvPicPr>
          <p:nvPr/>
        </p:nvPicPr>
        <p:blipFill>
          <a:blip r:embed="rId2">
            <a:lum bright="10000" contrast="-46000"/>
          </a:blip>
          <a:stretch>
            <a:fillRect/>
          </a:stretch>
        </p:blipFill>
        <p:spPr>
          <a:xfrm>
            <a:off x="628650" y="482600"/>
            <a:ext cx="7886700" cy="5892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ГИГИЕНА КОЖИ.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КУПАНИЕ ГОРЯЧЕЙ ВОДОЙ С МЫЛОМ.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МЫТЬ РУКИ КАЖДЫЙ ДЕНЬ МНОГОКРАТНО.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ОБЕРЕГАТЬ КОЖУ ОТ ОЖОГОВ,ПОРЕЗОВ,ОБМОРОЖЕНИЙ.НОСИТЬ ЧИСТУЮ ОДЕЖДУ И ОБУВЬ.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СОДЕРЖАТЬ В ЧИСТОТЕ ДОМ, КЛАСС.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73</TotalTime>
  <Words>195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Органы очистки организма.</vt:lpstr>
      <vt:lpstr>Слайд 2</vt:lpstr>
      <vt:lpstr>В НАШЕМ ОРГАНИЗМЕ ТОЖЕ ЕСТЬ СВАЛКИ.</vt:lpstr>
      <vt:lpstr>СИСТЕМА ОЧИСТКИ ОРГАНИЗМА</vt:lpstr>
      <vt:lpstr>ОРАГАНЫ ОЧИСТКИ ОРГАНИЗМА</vt:lpstr>
      <vt:lpstr>ОРГАНЫ ВЫДЕЛЕНИЯ ЧЕЛОВЕКА</vt:lpstr>
      <vt:lpstr>ОРГАНЫ ОЧИСТКИ ОРГАНИЗМА</vt:lpstr>
      <vt:lpstr>О КАКИХ ФУНКЦИЯХ КОЖИ ГОВОРИТСЯ В ЗАГАДКЕ?</vt:lpstr>
      <vt:lpstr>ГИГИЕНА КОЖИ.</vt:lpstr>
      <vt:lpstr>ДОМАШНЕЕ ЗАДАНИЕ.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Органы очистки организма.</dc:title>
  <dc:creator>USER</dc:creator>
  <cp:lastModifiedBy>USER</cp:lastModifiedBy>
  <cp:revision>9</cp:revision>
  <dcterms:created xsi:type="dcterms:W3CDTF">2010-02-25T17:46:54Z</dcterms:created>
  <dcterms:modified xsi:type="dcterms:W3CDTF">2010-08-28T16:04:02Z</dcterms:modified>
</cp:coreProperties>
</file>