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4C1072-F6B4-47A6-8FA6-67669F1A3FC8}" type="doc">
      <dgm:prSet loTypeId="urn:microsoft.com/office/officeart/2005/8/layout/vList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968520B-1707-43D3-83EC-73296CCBFE14}">
      <dgm:prSet phldrT="[Текст]"/>
      <dgm:spPr/>
      <dgm:t>
        <a:bodyPr/>
        <a:lstStyle/>
        <a:p>
          <a:r>
            <a:rPr lang="ru-RU" dirty="0" smtClean="0"/>
            <a:t>БЕЛКИ</a:t>
          </a:r>
          <a:endParaRPr lang="ru-RU" dirty="0"/>
        </a:p>
      </dgm:t>
    </dgm:pt>
    <dgm:pt modelId="{B2B8E5F7-A38F-4192-9AA3-C9C5D24CAF28}" type="parTrans" cxnId="{070E789C-1C9E-4D28-89B6-5308EBAB6ED8}">
      <dgm:prSet/>
      <dgm:spPr/>
      <dgm:t>
        <a:bodyPr/>
        <a:lstStyle/>
        <a:p>
          <a:endParaRPr lang="ru-RU"/>
        </a:p>
      </dgm:t>
    </dgm:pt>
    <dgm:pt modelId="{F0AFA0C8-2E8E-4068-9CA9-D8F6B265B154}" type="sibTrans" cxnId="{070E789C-1C9E-4D28-89B6-5308EBAB6ED8}">
      <dgm:prSet/>
      <dgm:spPr/>
      <dgm:t>
        <a:bodyPr/>
        <a:lstStyle/>
        <a:p>
          <a:endParaRPr lang="ru-RU"/>
        </a:p>
      </dgm:t>
    </dgm:pt>
    <dgm:pt modelId="{18383EE2-3ED9-44AE-A1EC-A78AA5761032}">
      <dgm:prSet phldrT="[Текст]"/>
      <dgm:spPr/>
      <dgm:t>
        <a:bodyPr/>
        <a:lstStyle/>
        <a:p>
          <a:r>
            <a:rPr lang="ru-RU" dirty="0" smtClean="0"/>
            <a:t>Строительный материал для клеток.</a:t>
          </a:r>
          <a:endParaRPr lang="ru-RU" dirty="0"/>
        </a:p>
      </dgm:t>
    </dgm:pt>
    <dgm:pt modelId="{97E8A9F8-200E-48A1-8E49-93AC6832E4FA}" type="parTrans" cxnId="{D6EDA115-7527-45FE-AB63-94FA0FC29907}">
      <dgm:prSet/>
      <dgm:spPr/>
      <dgm:t>
        <a:bodyPr/>
        <a:lstStyle/>
        <a:p>
          <a:endParaRPr lang="ru-RU"/>
        </a:p>
      </dgm:t>
    </dgm:pt>
    <dgm:pt modelId="{6B1613B1-3EF3-4DEB-B63C-17A983E5C4F8}" type="sibTrans" cxnId="{D6EDA115-7527-45FE-AB63-94FA0FC29907}">
      <dgm:prSet/>
      <dgm:spPr/>
      <dgm:t>
        <a:bodyPr/>
        <a:lstStyle/>
        <a:p>
          <a:endParaRPr lang="ru-RU"/>
        </a:p>
      </dgm:t>
    </dgm:pt>
    <dgm:pt modelId="{5E37D447-7D0F-4D3F-ADBB-83A818624A5F}">
      <dgm:prSet phldrT="[Текст]"/>
      <dgm:spPr/>
      <dgm:t>
        <a:bodyPr/>
        <a:lstStyle/>
        <a:p>
          <a:r>
            <a:rPr lang="ru-RU" dirty="0" smtClean="0"/>
            <a:t>Нужны для роста и развития человека.</a:t>
          </a:r>
          <a:endParaRPr lang="ru-RU" dirty="0"/>
        </a:p>
      </dgm:t>
    </dgm:pt>
    <dgm:pt modelId="{A400E461-2AB1-4A22-8EC3-268F223BD971}" type="parTrans" cxnId="{B21FDBC7-97D9-43D0-87B8-3B3982596F00}">
      <dgm:prSet/>
      <dgm:spPr/>
      <dgm:t>
        <a:bodyPr/>
        <a:lstStyle/>
        <a:p>
          <a:endParaRPr lang="ru-RU"/>
        </a:p>
      </dgm:t>
    </dgm:pt>
    <dgm:pt modelId="{D676E745-AC94-422A-A0EB-10C7A5A0E7B5}" type="sibTrans" cxnId="{B21FDBC7-97D9-43D0-87B8-3B3982596F00}">
      <dgm:prSet/>
      <dgm:spPr/>
      <dgm:t>
        <a:bodyPr/>
        <a:lstStyle/>
        <a:p>
          <a:endParaRPr lang="ru-RU"/>
        </a:p>
      </dgm:t>
    </dgm:pt>
    <dgm:pt modelId="{C3BE7384-79A5-4BD8-A4D5-DD56301DB29A}">
      <dgm:prSet phldrT="[Текст]"/>
      <dgm:spPr/>
      <dgm:t>
        <a:bodyPr/>
        <a:lstStyle/>
        <a:p>
          <a:r>
            <a:rPr lang="ru-RU" dirty="0" smtClean="0"/>
            <a:t>УГЛЕВОДЫ</a:t>
          </a:r>
          <a:endParaRPr lang="ru-RU" dirty="0"/>
        </a:p>
      </dgm:t>
    </dgm:pt>
    <dgm:pt modelId="{132AF48C-3AE4-4EF3-916B-2C757AA2EA3A}" type="parTrans" cxnId="{8B5D6B5C-D1D7-4ED6-A7CC-027528E452BA}">
      <dgm:prSet/>
      <dgm:spPr/>
      <dgm:t>
        <a:bodyPr/>
        <a:lstStyle/>
        <a:p>
          <a:endParaRPr lang="ru-RU"/>
        </a:p>
      </dgm:t>
    </dgm:pt>
    <dgm:pt modelId="{798E809F-4633-4E0E-A995-97F76A1EC0A3}" type="sibTrans" cxnId="{8B5D6B5C-D1D7-4ED6-A7CC-027528E452BA}">
      <dgm:prSet/>
      <dgm:spPr/>
      <dgm:t>
        <a:bodyPr/>
        <a:lstStyle/>
        <a:p>
          <a:endParaRPr lang="ru-RU"/>
        </a:p>
      </dgm:t>
    </dgm:pt>
    <dgm:pt modelId="{728BC80A-F94B-4F59-8E4A-6D846C5BA910}">
      <dgm:prSet phldrT="[Текст]"/>
      <dgm:spPr/>
      <dgm:t>
        <a:bodyPr/>
        <a:lstStyle/>
        <a:p>
          <a:r>
            <a:rPr lang="ru-RU" dirty="0" smtClean="0"/>
            <a:t>Топливо для клеток.</a:t>
          </a:r>
          <a:endParaRPr lang="ru-RU" dirty="0"/>
        </a:p>
      </dgm:t>
    </dgm:pt>
    <dgm:pt modelId="{5DAAEA33-ABE3-468C-986A-A11D938D0068}" type="parTrans" cxnId="{EDFE60C6-570C-4A91-9C12-C9FB2AFE59C8}">
      <dgm:prSet/>
      <dgm:spPr/>
      <dgm:t>
        <a:bodyPr/>
        <a:lstStyle/>
        <a:p>
          <a:endParaRPr lang="ru-RU"/>
        </a:p>
      </dgm:t>
    </dgm:pt>
    <dgm:pt modelId="{27D4DB02-529F-4661-A46E-54FA641EF819}" type="sibTrans" cxnId="{EDFE60C6-570C-4A91-9C12-C9FB2AFE59C8}">
      <dgm:prSet/>
      <dgm:spPr/>
      <dgm:t>
        <a:bodyPr/>
        <a:lstStyle/>
        <a:p>
          <a:endParaRPr lang="ru-RU"/>
        </a:p>
      </dgm:t>
    </dgm:pt>
    <dgm:pt modelId="{FC718495-71CE-44E2-89D6-3AC92CCB1ABB}">
      <dgm:prSet phldrT="[Текст]"/>
      <dgm:spPr/>
      <dgm:t>
        <a:bodyPr/>
        <a:lstStyle/>
        <a:p>
          <a:r>
            <a:rPr lang="ru-RU" dirty="0" smtClean="0"/>
            <a:t>Основной источник энергии для движения.</a:t>
          </a:r>
          <a:endParaRPr lang="ru-RU" dirty="0"/>
        </a:p>
      </dgm:t>
    </dgm:pt>
    <dgm:pt modelId="{8C0246FA-8FCB-452D-A591-EE6697EA8B66}" type="parTrans" cxnId="{A8CDE02C-E7FE-4030-94AE-AC22E5F53813}">
      <dgm:prSet/>
      <dgm:spPr/>
      <dgm:t>
        <a:bodyPr/>
        <a:lstStyle/>
        <a:p>
          <a:endParaRPr lang="ru-RU"/>
        </a:p>
      </dgm:t>
    </dgm:pt>
    <dgm:pt modelId="{59396957-9F4D-44EE-9300-3FB202416D5F}" type="sibTrans" cxnId="{A8CDE02C-E7FE-4030-94AE-AC22E5F53813}">
      <dgm:prSet/>
      <dgm:spPr/>
      <dgm:t>
        <a:bodyPr/>
        <a:lstStyle/>
        <a:p>
          <a:endParaRPr lang="ru-RU"/>
        </a:p>
      </dgm:t>
    </dgm:pt>
    <dgm:pt modelId="{1AB780D6-D0C3-4D2E-A782-876FC1942A02}">
      <dgm:prSet phldrT="[Текст]"/>
      <dgm:spPr/>
      <dgm:t>
        <a:bodyPr/>
        <a:lstStyle/>
        <a:p>
          <a:r>
            <a:rPr lang="ru-RU" dirty="0" smtClean="0"/>
            <a:t>ЖИРЫ</a:t>
          </a:r>
          <a:endParaRPr lang="ru-RU" dirty="0"/>
        </a:p>
      </dgm:t>
    </dgm:pt>
    <dgm:pt modelId="{4056CF30-59EE-4C73-AAE4-2A056B4591F5}" type="parTrans" cxnId="{791F7CE2-2AC1-4BC9-82A1-75689B059A15}">
      <dgm:prSet/>
      <dgm:spPr/>
      <dgm:t>
        <a:bodyPr/>
        <a:lstStyle/>
        <a:p>
          <a:endParaRPr lang="ru-RU"/>
        </a:p>
      </dgm:t>
    </dgm:pt>
    <dgm:pt modelId="{CF80EC4B-0D1A-479F-A899-1425B036FEB1}" type="sibTrans" cxnId="{791F7CE2-2AC1-4BC9-82A1-75689B059A15}">
      <dgm:prSet/>
      <dgm:spPr/>
      <dgm:t>
        <a:bodyPr/>
        <a:lstStyle/>
        <a:p>
          <a:endParaRPr lang="ru-RU"/>
        </a:p>
      </dgm:t>
    </dgm:pt>
    <dgm:pt modelId="{AC720720-724F-4F6D-83CC-28ABA5951BA9}">
      <dgm:prSet phldrT="[Текст]"/>
      <dgm:spPr/>
      <dgm:t>
        <a:bodyPr/>
        <a:lstStyle/>
        <a:p>
          <a:r>
            <a:rPr lang="ru-RU" dirty="0" smtClean="0"/>
            <a:t>Продовольственные и топливные склады.</a:t>
          </a:r>
          <a:endParaRPr lang="ru-RU" dirty="0"/>
        </a:p>
      </dgm:t>
    </dgm:pt>
    <dgm:pt modelId="{77627670-0956-492E-B6AA-2134A3099339}" type="parTrans" cxnId="{B3164D47-4EEF-4189-A08F-874CAB701479}">
      <dgm:prSet/>
      <dgm:spPr/>
      <dgm:t>
        <a:bodyPr/>
        <a:lstStyle/>
        <a:p>
          <a:endParaRPr lang="ru-RU"/>
        </a:p>
      </dgm:t>
    </dgm:pt>
    <dgm:pt modelId="{BE1908B3-C7B7-4A9D-9328-D3AF7794AA06}" type="sibTrans" cxnId="{B3164D47-4EEF-4189-A08F-874CAB701479}">
      <dgm:prSet/>
      <dgm:spPr/>
      <dgm:t>
        <a:bodyPr/>
        <a:lstStyle/>
        <a:p>
          <a:endParaRPr lang="ru-RU"/>
        </a:p>
      </dgm:t>
    </dgm:pt>
    <dgm:pt modelId="{A31B31CD-CB23-4E16-95E0-D44CC0C1F848}">
      <dgm:prSet phldrT="[Текст]"/>
      <dgm:spPr/>
      <dgm:t>
        <a:bodyPr/>
        <a:lstStyle/>
        <a:p>
          <a:r>
            <a:rPr lang="ru-RU" dirty="0" smtClean="0"/>
            <a:t>Строительный материал для мозга и нервной системы.</a:t>
          </a:r>
          <a:endParaRPr lang="ru-RU" dirty="0"/>
        </a:p>
      </dgm:t>
    </dgm:pt>
    <dgm:pt modelId="{572423AB-3DFB-4055-A4EB-5BAC04AEE528}" type="parTrans" cxnId="{EBADDF52-E237-41D4-9F69-0F6BAA2144B2}">
      <dgm:prSet/>
      <dgm:spPr/>
      <dgm:t>
        <a:bodyPr/>
        <a:lstStyle/>
        <a:p>
          <a:endParaRPr lang="ru-RU"/>
        </a:p>
      </dgm:t>
    </dgm:pt>
    <dgm:pt modelId="{E9947586-87AC-402F-A67F-E8B3566619BF}" type="sibTrans" cxnId="{EBADDF52-E237-41D4-9F69-0F6BAA2144B2}">
      <dgm:prSet/>
      <dgm:spPr/>
      <dgm:t>
        <a:bodyPr/>
        <a:lstStyle/>
        <a:p>
          <a:endParaRPr lang="ru-RU"/>
        </a:p>
      </dgm:t>
    </dgm:pt>
    <dgm:pt modelId="{E0F04911-61A1-401C-9D14-4E772D690E5F}" type="pres">
      <dgm:prSet presAssocID="{114C1072-F6B4-47A6-8FA6-67669F1A3FC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089999-37F7-453B-BBA0-DBEDCFAA1511}" type="pres">
      <dgm:prSet presAssocID="{8968520B-1707-43D3-83EC-73296CCBFE14}" presName="comp" presStyleCnt="0"/>
      <dgm:spPr/>
    </dgm:pt>
    <dgm:pt modelId="{F2A62D62-9DBC-4EB8-BA8F-FC9EBDFA2BE7}" type="pres">
      <dgm:prSet presAssocID="{8968520B-1707-43D3-83EC-73296CCBFE14}" presName="box" presStyleLbl="node1" presStyleIdx="0" presStyleCnt="3"/>
      <dgm:spPr/>
      <dgm:t>
        <a:bodyPr/>
        <a:lstStyle/>
        <a:p>
          <a:endParaRPr lang="ru-RU"/>
        </a:p>
      </dgm:t>
    </dgm:pt>
    <dgm:pt modelId="{CF7B20A4-0383-4093-B83B-379552510D69}" type="pres">
      <dgm:prSet presAssocID="{8968520B-1707-43D3-83EC-73296CCBFE14}" presName="img" presStyleLbl="fgImgPlace1" presStyleIdx="0" presStyleCnt="3" custLinFactNeighborX="918" custLinFactNeighborY="138"/>
      <dgm:spPr/>
    </dgm:pt>
    <dgm:pt modelId="{C160093C-BB3C-488A-AB61-995FF774FCE4}" type="pres">
      <dgm:prSet presAssocID="{8968520B-1707-43D3-83EC-73296CCBFE1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B56E20-41E0-4E71-8DFE-7D4E6390CC0E}" type="pres">
      <dgm:prSet presAssocID="{F0AFA0C8-2E8E-4068-9CA9-D8F6B265B154}" presName="spacer" presStyleCnt="0"/>
      <dgm:spPr/>
    </dgm:pt>
    <dgm:pt modelId="{C2ADB6D5-F46A-4028-AFD6-D5B657130245}" type="pres">
      <dgm:prSet presAssocID="{C3BE7384-79A5-4BD8-A4D5-DD56301DB29A}" presName="comp" presStyleCnt="0"/>
      <dgm:spPr/>
    </dgm:pt>
    <dgm:pt modelId="{E276F5C0-C6A8-4C0B-A404-D0D94E558379}" type="pres">
      <dgm:prSet presAssocID="{C3BE7384-79A5-4BD8-A4D5-DD56301DB29A}" presName="box" presStyleLbl="node1" presStyleIdx="1" presStyleCnt="3"/>
      <dgm:spPr/>
      <dgm:t>
        <a:bodyPr/>
        <a:lstStyle/>
        <a:p>
          <a:endParaRPr lang="ru-RU"/>
        </a:p>
      </dgm:t>
    </dgm:pt>
    <dgm:pt modelId="{049CC480-4C05-48BE-B03A-DDDF8D3CDBA6}" type="pres">
      <dgm:prSet presAssocID="{C3BE7384-79A5-4BD8-A4D5-DD56301DB29A}" presName="img" presStyleLbl="fgImgPlace1" presStyleIdx="1" presStyleCnt="3"/>
      <dgm:spPr/>
    </dgm:pt>
    <dgm:pt modelId="{1D07A533-72CE-4233-9460-A43E7F79EA66}" type="pres">
      <dgm:prSet presAssocID="{C3BE7384-79A5-4BD8-A4D5-DD56301DB29A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4FFE70-1929-41C3-9024-379FF7CE1F07}" type="pres">
      <dgm:prSet presAssocID="{798E809F-4633-4E0E-A995-97F76A1EC0A3}" presName="spacer" presStyleCnt="0"/>
      <dgm:spPr/>
    </dgm:pt>
    <dgm:pt modelId="{680DE60E-CA7D-4541-93EA-78D1F1841881}" type="pres">
      <dgm:prSet presAssocID="{1AB780D6-D0C3-4D2E-A782-876FC1942A02}" presName="comp" presStyleCnt="0"/>
      <dgm:spPr/>
    </dgm:pt>
    <dgm:pt modelId="{918D62EC-DB9E-4802-A6C2-685DBD076BE4}" type="pres">
      <dgm:prSet presAssocID="{1AB780D6-D0C3-4D2E-A782-876FC1942A02}" presName="box" presStyleLbl="node1" presStyleIdx="2" presStyleCnt="3"/>
      <dgm:spPr/>
      <dgm:t>
        <a:bodyPr/>
        <a:lstStyle/>
        <a:p>
          <a:endParaRPr lang="ru-RU"/>
        </a:p>
      </dgm:t>
    </dgm:pt>
    <dgm:pt modelId="{870D5EDE-9A2A-46E6-A63A-D62D3E0DE562}" type="pres">
      <dgm:prSet presAssocID="{1AB780D6-D0C3-4D2E-A782-876FC1942A02}" presName="img" presStyleLbl="fgImgPlace1" presStyleIdx="2" presStyleCnt="3"/>
      <dgm:spPr/>
    </dgm:pt>
    <dgm:pt modelId="{667F2F04-31A4-473A-8E8A-62C1867DCD5A}" type="pres">
      <dgm:prSet presAssocID="{1AB780D6-D0C3-4D2E-A782-876FC1942A0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164D47-4EEF-4189-A08F-874CAB701479}" srcId="{1AB780D6-D0C3-4D2E-A782-876FC1942A02}" destId="{AC720720-724F-4F6D-83CC-28ABA5951BA9}" srcOrd="0" destOrd="0" parTransId="{77627670-0956-492E-B6AA-2134A3099339}" sibTransId="{BE1908B3-C7B7-4A9D-9328-D3AF7794AA06}"/>
    <dgm:cxn modelId="{EBADDF52-E237-41D4-9F69-0F6BAA2144B2}" srcId="{1AB780D6-D0C3-4D2E-A782-876FC1942A02}" destId="{A31B31CD-CB23-4E16-95E0-D44CC0C1F848}" srcOrd="1" destOrd="0" parTransId="{572423AB-3DFB-4055-A4EB-5BAC04AEE528}" sibTransId="{E9947586-87AC-402F-A67F-E8B3566619BF}"/>
    <dgm:cxn modelId="{D5CDBA93-1F2C-412D-944D-7955C1E00C7C}" type="presOf" srcId="{8968520B-1707-43D3-83EC-73296CCBFE14}" destId="{F2A62D62-9DBC-4EB8-BA8F-FC9EBDFA2BE7}" srcOrd="0" destOrd="0" presId="urn:microsoft.com/office/officeart/2005/8/layout/vList4"/>
    <dgm:cxn modelId="{AB22B2F6-B178-449C-9740-E0D609D5BCCF}" type="presOf" srcId="{AC720720-724F-4F6D-83CC-28ABA5951BA9}" destId="{667F2F04-31A4-473A-8E8A-62C1867DCD5A}" srcOrd="1" destOrd="1" presId="urn:microsoft.com/office/officeart/2005/8/layout/vList4"/>
    <dgm:cxn modelId="{A3B3B6E2-02FA-48F1-986E-468E00711DF7}" type="presOf" srcId="{728BC80A-F94B-4F59-8E4A-6D846C5BA910}" destId="{1D07A533-72CE-4233-9460-A43E7F79EA66}" srcOrd="1" destOrd="1" presId="urn:microsoft.com/office/officeart/2005/8/layout/vList4"/>
    <dgm:cxn modelId="{83017A4B-902B-470A-B187-A037A44503D5}" type="presOf" srcId="{A31B31CD-CB23-4E16-95E0-D44CC0C1F848}" destId="{918D62EC-DB9E-4802-A6C2-685DBD076BE4}" srcOrd="0" destOrd="2" presId="urn:microsoft.com/office/officeart/2005/8/layout/vList4"/>
    <dgm:cxn modelId="{FFE0B52F-79D0-4A9A-96B7-8A896C1BC176}" type="presOf" srcId="{A31B31CD-CB23-4E16-95E0-D44CC0C1F848}" destId="{667F2F04-31A4-473A-8E8A-62C1867DCD5A}" srcOrd="1" destOrd="2" presId="urn:microsoft.com/office/officeart/2005/8/layout/vList4"/>
    <dgm:cxn modelId="{645C41A1-801C-4C31-92F3-0DBF46852468}" type="presOf" srcId="{5E37D447-7D0F-4D3F-ADBB-83A818624A5F}" destId="{C160093C-BB3C-488A-AB61-995FF774FCE4}" srcOrd="1" destOrd="2" presId="urn:microsoft.com/office/officeart/2005/8/layout/vList4"/>
    <dgm:cxn modelId="{1844CB3D-607C-4BD1-B477-1587D550CB3F}" type="presOf" srcId="{C3BE7384-79A5-4BD8-A4D5-DD56301DB29A}" destId="{E276F5C0-C6A8-4C0B-A404-D0D94E558379}" srcOrd="0" destOrd="0" presId="urn:microsoft.com/office/officeart/2005/8/layout/vList4"/>
    <dgm:cxn modelId="{EDFE60C6-570C-4A91-9C12-C9FB2AFE59C8}" srcId="{C3BE7384-79A5-4BD8-A4D5-DD56301DB29A}" destId="{728BC80A-F94B-4F59-8E4A-6D846C5BA910}" srcOrd="0" destOrd="0" parTransId="{5DAAEA33-ABE3-468C-986A-A11D938D0068}" sibTransId="{27D4DB02-529F-4661-A46E-54FA641EF819}"/>
    <dgm:cxn modelId="{A8CDE02C-E7FE-4030-94AE-AC22E5F53813}" srcId="{C3BE7384-79A5-4BD8-A4D5-DD56301DB29A}" destId="{FC718495-71CE-44E2-89D6-3AC92CCB1ABB}" srcOrd="1" destOrd="0" parTransId="{8C0246FA-8FCB-452D-A591-EE6697EA8B66}" sibTransId="{59396957-9F4D-44EE-9300-3FB202416D5F}"/>
    <dgm:cxn modelId="{B21FDBC7-97D9-43D0-87B8-3B3982596F00}" srcId="{8968520B-1707-43D3-83EC-73296CCBFE14}" destId="{5E37D447-7D0F-4D3F-ADBB-83A818624A5F}" srcOrd="1" destOrd="0" parTransId="{A400E461-2AB1-4A22-8EC3-268F223BD971}" sibTransId="{D676E745-AC94-422A-A0EB-10C7A5A0E7B5}"/>
    <dgm:cxn modelId="{D6EDA115-7527-45FE-AB63-94FA0FC29907}" srcId="{8968520B-1707-43D3-83EC-73296CCBFE14}" destId="{18383EE2-3ED9-44AE-A1EC-A78AA5761032}" srcOrd="0" destOrd="0" parTransId="{97E8A9F8-200E-48A1-8E49-93AC6832E4FA}" sibTransId="{6B1613B1-3EF3-4DEB-B63C-17A983E5C4F8}"/>
    <dgm:cxn modelId="{8B5D6B5C-D1D7-4ED6-A7CC-027528E452BA}" srcId="{114C1072-F6B4-47A6-8FA6-67669F1A3FC8}" destId="{C3BE7384-79A5-4BD8-A4D5-DD56301DB29A}" srcOrd="1" destOrd="0" parTransId="{132AF48C-3AE4-4EF3-916B-2C757AA2EA3A}" sibTransId="{798E809F-4633-4E0E-A995-97F76A1EC0A3}"/>
    <dgm:cxn modelId="{FD4E4E8C-B9A2-406B-A17F-E9C7DAC8E98D}" type="presOf" srcId="{18383EE2-3ED9-44AE-A1EC-A78AA5761032}" destId="{C160093C-BB3C-488A-AB61-995FF774FCE4}" srcOrd="1" destOrd="1" presId="urn:microsoft.com/office/officeart/2005/8/layout/vList4"/>
    <dgm:cxn modelId="{311E05A3-691F-4159-92BF-13903AF5364B}" type="presOf" srcId="{5E37D447-7D0F-4D3F-ADBB-83A818624A5F}" destId="{F2A62D62-9DBC-4EB8-BA8F-FC9EBDFA2BE7}" srcOrd="0" destOrd="2" presId="urn:microsoft.com/office/officeart/2005/8/layout/vList4"/>
    <dgm:cxn modelId="{5EBE9743-AF93-4AA4-A2DA-4810CA0BC51F}" type="presOf" srcId="{C3BE7384-79A5-4BD8-A4D5-DD56301DB29A}" destId="{1D07A533-72CE-4233-9460-A43E7F79EA66}" srcOrd="1" destOrd="0" presId="urn:microsoft.com/office/officeart/2005/8/layout/vList4"/>
    <dgm:cxn modelId="{8643C669-F42F-4D85-BABE-B8848D03894F}" type="presOf" srcId="{AC720720-724F-4F6D-83CC-28ABA5951BA9}" destId="{918D62EC-DB9E-4802-A6C2-685DBD076BE4}" srcOrd="0" destOrd="1" presId="urn:microsoft.com/office/officeart/2005/8/layout/vList4"/>
    <dgm:cxn modelId="{A7DD628E-2AF5-4C9F-9136-BBDFD7FB5B09}" type="presOf" srcId="{18383EE2-3ED9-44AE-A1EC-A78AA5761032}" destId="{F2A62D62-9DBC-4EB8-BA8F-FC9EBDFA2BE7}" srcOrd="0" destOrd="1" presId="urn:microsoft.com/office/officeart/2005/8/layout/vList4"/>
    <dgm:cxn modelId="{791F7CE2-2AC1-4BC9-82A1-75689B059A15}" srcId="{114C1072-F6B4-47A6-8FA6-67669F1A3FC8}" destId="{1AB780D6-D0C3-4D2E-A782-876FC1942A02}" srcOrd="2" destOrd="0" parTransId="{4056CF30-59EE-4C73-AAE4-2A056B4591F5}" sibTransId="{CF80EC4B-0D1A-479F-A899-1425B036FEB1}"/>
    <dgm:cxn modelId="{345A5368-E40C-45DD-BAD3-CB5E9CCE76DF}" type="presOf" srcId="{FC718495-71CE-44E2-89D6-3AC92CCB1ABB}" destId="{E276F5C0-C6A8-4C0B-A404-D0D94E558379}" srcOrd="0" destOrd="2" presId="urn:microsoft.com/office/officeart/2005/8/layout/vList4"/>
    <dgm:cxn modelId="{5950F00B-FCC7-4541-8797-82F8308B29F1}" type="presOf" srcId="{114C1072-F6B4-47A6-8FA6-67669F1A3FC8}" destId="{E0F04911-61A1-401C-9D14-4E772D690E5F}" srcOrd="0" destOrd="0" presId="urn:microsoft.com/office/officeart/2005/8/layout/vList4"/>
    <dgm:cxn modelId="{C09D6984-3121-4E1A-81B8-264E3E63D3EC}" type="presOf" srcId="{728BC80A-F94B-4F59-8E4A-6D846C5BA910}" destId="{E276F5C0-C6A8-4C0B-A404-D0D94E558379}" srcOrd="0" destOrd="1" presId="urn:microsoft.com/office/officeart/2005/8/layout/vList4"/>
    <dgm:cxn modelId="{C46D377B-E4F2-485A-A3DF-5577FF998466}" type="presOf" srcId="{8968520B-1707-43D3-83EC-73296CCBFE14}" destId="{C160093C-BB3C-488A-AB61-995FF774FCE4}" srcOrd="1" destOrd="0" presId="urn:microsoft.com/office/officeart/2005/8/layout/vList4"/>
    <dgm:cxn modelId="{9D5A7BA7-08F4-467A-8A96-81BA9AC3BA54}" type="presOf" srcId="{1AB780D6-D0C3-4D2E-A782-876FC1942A02}" destId="{918D62EC-DB9E-4802-A6C2-685DBD076BE4}" srcOrd="0" destOrd="0" presId="urn:microsoft.com/office/officeart/2005/8/layout/vList4"/>
    <dgm:cxn modelId="{DC4898B2-02E7-4B27-B756-798AF15477F4}" type="presOf" srcId="{FC718495-71CE-44E2-89D6-3AC92CCB1ABB}" destId="{1D07A533-72CE-4233-9460-A43E7F79EA66}" srcOrd="1" destOrd="2" presId="urn:microsoft.com/office/officeart/2005/8/layout/vList4"/>
    <dgm:cxn modelId="{ACE0B467-29B8-4FD9-A18D-35694D6C28C4}" type="presOf" srcId="{1AB780D6-D0C3-4D2E-A782-876FC1942A02}" destId="{667F2F04-31A4-473A-8E8A-62C1867DCD5A}" srcOrd="1" destOrd="0" presId="urn:microsoft.com/office/officeart/2005/8/layout/vList4"/>
    <dgm:cxn modelId="{070E789C-1C9E-4D28-89B6-5308EBAB6ED8}" srcId="{114C1072-F6B4-47A6-8FA6-67669F1A3FC8}" destId="{8968520B-1707-43D3-83EC-73296CCBFE14}" srcOrd="0" destOrd="0" parTransId="{B2B8E5F7-A38F-4192-9AA3-C9C5D24CAF28}" sibTransId="{F0AFA0C8-2E8E-4068-9CA9-D8F6B265B154}"/>
    <dgm:cxn modelId="{DC1633E5-7190-4B05-A7F9-10F86F6FE177}" type="presParOf" srcId="{E0F04911-61A1-401C-9D14-4E772D690E5F}" destId="{E3089999-37F7-453B-BBA0-DBEDCFAA1511}" srcOrd="0" destOrd="0" presId="urn:microsoft.com/office/officeart/2005/8/layout/vList4"/>
    <dgm:cxn modelId="{D19C7BDF-F93B-4524-BB61-E0E6AE8A0CF0}" type="presParOf" srcId="{E3089999-37F7-453B-BBA0-DBEDCFAA1511}" destId="{F2A62D62-9DBC-4EB8-BA8F-FC9EBDFA2BE7}" srcOrd="0" destOrd="0" presId="urn:microsoft.com/office/officeart/2005/8/layout/vList4"/>
    <dgm:cxn modelId="{09EF97C6-81F3-4682-B0A3-AC3822837386}" type="presParOf" srcId="{E3089999-37F7-453B-BBA0-DBEDCFAA1511}" destId="{CF7B20A4-0383-4093-B83B-379552510D69}" srcOrd="1" destOrd="0" presId="urn:microsoft.com/office/officeart/2005/8/layout/vList4"/>
    <dgm:cxn modelId="{410EB5A6-48F2-4EE8-AD0C-ED025B9610D2}" type="presParOf" srcId="{E3089999-37F7-453B-BBA0-DBEDCFAA1511}" destId="{C160093C-BB3C-488A-AB61-995FF774FCE4}" srcOrd="2" destOrd="0" presId="urn:microsoft.com/office/officeart/2005/8/layout/vList4"/>
    <dgm:cxn modelId="{29C0325F-44F9-4700-B588-77EDAF8DCCF2}" type="presParOf" srcId="{E0F04911-61A1-401C-9D14-4E772D690E5F}" destId="{2AB56E20-41E0-4E71-8DFE-7D4E6390CC0E}" srcOrd="1" destOrd="0" presId="urn:microsoft.com/office/officeart/2005/8/layout/vList4"/>
    <dgm:cxn modelId="{51E20C3F-90D1-4FB4-A0B0-8D8CA7F9F75E}" type="presParOf" srcId="{E0F04911-61A1-401C-9D14-4E772D690E5F}" destId="{C2ADB6D5-F46A-4028-AFD6-D5B657130245}" srcOrd="2" destOrd="0" presId="urn:microsoft.com/office/officeart/2005/8/layout/vList4"/>
    <dgm:cxn modelId="{07435EAD-EDF6-40C9-9EDC-83BD10A84F69}" type="presParOf" srcId="{C2ADB6D5-F46A-4028-AFD6-D5B657130245}" destId="{E276F5C0-C6A8-4C0B-A404-D0D94E558379}" srcOrd="0" destOrd="0" presId="urn:microsoft.com/office/officeart/2005/8/layout/vList4"/>
    <dgm:cxn modelId="{DBDC0F36-91BF-4316-8E0F-FBBACEC5E654}" type="presParOf" srcId="{C2ADB6D5-F46A-4028-AFD6-D5B657130245}" destId="{049CC480-4C05-48BE-B03A-DDDF8D3CDBA6}" srcOrd="1" destOrd="0" presId="urn:microsoft.com/office/officeart/2005/8/layout/vList4"/>
    <dgm:cxn modelId="{DC8AABF7-7FC4-4B40-8A09-CABC66E9E771}" type="presParOf" srcId="{C2ADB6D5-F46A-4028-AFD6-D5B657130245}" destId="{1D07A533-72CE-4233-9460-A43E7F79EA66}" srcOrd="2" destOrd="0" presId="urn:microsoft.com/office/officeart/2005/8/layout/vList4"/>
    <dgm:cxn modelId="{C4A55CE5-518B-4AEB-9E57-514ED2F316AF}" type="presParOf" srcId="{E0F04911-61A1-401C-9D14-4E772D690E5F}" destId="{E34FFE70-1929-41C3-9024-379FF7CE1F07}" srcOrd="3" destOrd="0" presId="urn:microsoft.com/office/officeart/2005/8/layout/vList4"/>
    <dgm:cxn modelId="{E4D29E18-E836-4EC1-BB54-F794F80EFA26}" type="presParOf" srcId="{E0F04911-61A1-401C-9D14-4E772D690E5F}" destId="{680DE60E-CA7D-4541-93EA-78D1F1841881}" srcOrd="4" destOrd="0" presId="urn:microsoft.com/office/officeart/2005/8/layout/vList4"/>
    <dgm:cxn modelId="{7DDF84EB-C12A-4CEE-9E4F-9BA45BAFD355}" type="presParOf" srcId="{680DE60E-CA7D-4541-93EA-78D1F1841881}" destId="{918D62EC-DB9E-4802-A6C2-685DBD076BE4}" srcOrd="0" destOrd="0" presId="urn:microsoft.com/office/officeart/2005/8/layout/vList4"/>
    <dgm:cxn modelId="{3B1A3B04-F934-4AB4-A2E5-E91E5F460B81}" type="presParOf" srcId="{680DE60E-CA7D-4541-93EA-78D1F1841881}" destId="{870D5EDE-9A2A-46E6-A63A-D62D3E0DE562}" srcOrd="1" destOrd="0" presId="urn:microsoft.com/office/officeart/2005/8/layout/vList4"/>
    <dgm:cxn modelId="{E202DDCA-A60B-4201-B9FF-078B6E337B5A}" type="presParOf" srcId="{680DE60E-CA7D-4541-93EA-78D1F1841881}" destId="{667F2F04-31A4-473A-8E8A-62C1867DCD5A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663D7-03B0-4461-97C9-7EF7985EC16B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B401F-16C9-4BB2-902C-DCCF404915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663D7-03B0-4461-97C9-7EF7985EC16B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B401F-16C9-4BB2-902C-DCCF40491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663D7-03B0-4461-97C9-7EF7985EC16B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B401F-16C9-4BB2-902C-DCCF40491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663D7-03B0-4461-97C9-7EF7985EC16B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B401F-16C9-4BB2-902C-DCCF40491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663D7-03B0-4461-97C9-7EF7985EC16B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B401F-16C9-4BB2-902C-DCCF404915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663D7-03B0-4461-97C9-7EF7985EC16B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B401F-16C9-4BB2-902C-DCCF40491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663D7-03B0-4461-97C9-7EF7985EC16B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B401F-16C9-4BB2-902C-DCCF404915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663D7-03B0-4461-97C9-7EF7985EC16B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B401F-16C9-4BB2-902C-DCCF40491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663D7-03B0-4461-97C9-7EF7985EC16B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B401F-16C9-4BB2-902C-DCCF40491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663D7-03B0-4461-97C9-7EF7985EC16B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B401F-16C9-4BB2-902C-DCCF40491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CB663D7-03B0-4461-97C9-7EF7985EC16B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6BB401F-16C9-4BB2-902C-DCCF40491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CB663D7-03B0-4461-97C9-7EF7985EC16B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6BB401F-16C9-4BB2-902C-DCCF40491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желуд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28604"/>
            <a:ext cx="3838575" cy="30861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ПИТАНИЕ И ОРГАНЫ ПИЩЕВАРЕНИЯ.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Составила учитель начальных классов Ильина С.В. МОУ «Гимназия </a:t>
            </a:r>
            <a:r>
              <a:rPr lang="ru-RU" dirty="0" err="1" smtClean="0"/>
              <a:t>им.Н.В.Пушкова</a:t>
            </a:r>
            <a:r>
              <a:rPr lang="ru-RU" dirty="0" smtClean="0"/>
              <a:t>.» г.Троицк.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ВИТАМИНЫ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Витамины  А – улучшают зрение и здоровье кожи. (Капуста, мясо, яйца, молоко.)</a:t>
            </a:r>
          </a:p>
          <a:p>
            <a:r>
              <a:rPr lang="ru-RU" dirty="0" smtClean="0"/>
              <a:t>Витамины В – сохранение энергии и здоровье кожи (Сыр, хлеб, горох).</a:t>
            </a:r>
          </a:p>
          <a:p>
            <a:r>
              <a:rPr lang="ru-RU" dirty="0" smtClean="0"/>
              <a:t>Витамины С – восстанавливает силы после болезни и травм. (Апельсин, лимон, яблоки, капуста)</a:t>
            </a:r>
          </a:p>
          <a:p>
            <a:r>
              <a:rPr lang="ru-RU" dirty="0" smtClean="0"/>
              <a:t>Витамины  Д- помогает расти (Рыба, яйца).</a:t>
            </a:r>
          </a:p>
          <a:p>
            <a:r>
              <a:rPr lang="ru-RU" dirty="0" smtClean="0"/>
              <a:t>Витамины Е – укрепляет клетки (Орехи, масло растительное, кукуруза)</a:t>
            </a:r>
          </a:p>
          <a:p>
            <a:r>
              <a:rPr lang="ru-RU" dirty="0" smtClean="0"/>
              <a:t>Витамины К – останавливает кровотечение (Зелень, помидоры).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ВСЕ ПРОДУКТЫ ПО ПИТАТЕЛЬНОМУ ВЕЩЕСТВУ ДЕЛИМ НА ТРИ ГРУППЫ</a:t>
            </a:r>
            <a:r>
              <a:rPr lang="en-US" sz="3600" dirty="0" smtClean="0"/>
              <a:t>: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 descr="C:\Documents and Settings\Администратор\Local Settings\Temporary Internet Files\Content.IE5\FVM4FRFG\MMj02838000000[1]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2071678"/>
            <a:ext cx="993458" cy="965073"/>
          </a:xfrm>
          <a:prstGeom prst="rect">
            <a:avLst/>
          </a:prstGeom>
          <a:noFill/>
        </p:spPr>
      </p:pic>
      <p:pic>
        <p:nvPicPr>
          <p:cNvPr id="6147" name="Picture 3" descr="C:\Documents and Settings\Администратор\Local Settings\Temporary Internet Files\Content.IE5\SGPGGWSX\MMj02363570000[1]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28" y="3429000"/>
            <a:ext cx="783431" cy="1066800"/>
          </a:xfrm>
          <a:prstGeom prst="rect">
            <a:avLst/>
          </a:prstGeom>
          <a:noFill/>
        </p:spPr>
      </p:pic>
      <p:pic>
        <p:nvPicPr>
          <p:cNvPr id="6148" name="Picture 4" descr="C:\Documents and Settings\Администратор\Local Settings\Temporary Internet Files\Content.IE5\SGPGGWSX\MMj02835160000[1]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42976" y="5357826"/>
            <a:ext cx="1097280" cy="699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КАК ОРГАНИЗМ ПЕРЕВАРИВАЕТ ПИЩУ</a:t>
            </a:r>
            <a:r>
              <a:rPr lang="en-US" sz="3600" dirty="0" smtClean="0"/>
              <a:t>?</a:t>
            </a:r>
            <a:endParaRPr lang="ru-RU" sz="3600" dirty="0"/>
          </a:p>
        </p:txBody>
      </p:sp>
      <p:pic>
        <p:nvPicPr>
          <p:cNvPr id="4" name="Содержимое 3" descr="ПИЩЕВАРЕНИ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142984"/>
            <a:ext cx="5861685" cy="54479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 человек ест</a:t>
            </a:r>
            <a:r>
              <a:rPr lang="en-US" dirty="0" smtClean="0"/>
              <a:t>?</a:t>
            </a:r>
            <a:r>
              <a:rPr lang="ru-RU" dirty="0" smtClean="0"/>
              <a:t> Какие органы помогают ему в этом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Отварю я </a:t>
            </a:r>
            <a:r>
              <a:rPr lang="ru-RU" dirty="0" err="1" smtClean="0"/>
              <a:t>хлевец</a:t>
            </a:r>
            <a:r>
              <a:rPr lang="ru-RU" dirty="0" smtClean="0"/>
              <a:t>,</a:t>
            </a:r>
          </a:p>
          <a:p>
            <a:r>
              <a:rPr lang="ru-RU" dirty="0" smtClean="0"/>
              <a:t>Выпущу стадо овец.</a:t>
            </a:r>
          </a:p>
          <a:p>
            <a:r>
              <a:rPr lang="ru-RU" dirty="0" smtClean="0"/>
              <a:t>Когда мы едим – они работают,</a:t>
            </a:r>
          </a:p>
          <a:p>
            <a:r>
              <a:rPr lang="ru-RU" dirty="0" smtClean="0"/>
              <a:t>Когда мы не едим – они отдыхают,</a:t>
            </a:r>
          </a:p>
          <a:p>
            <a:r>
              <a:rPr lang="ru-RU" dirty="0" smtClean="0"/>
              <a:t>Не будем их чистить  - они заболят. </a:t>
            </a:r>
            <a:endParaRPr lang="ru-RU" dirty="0"/>
          </a:p>
        </p:txBody>
      </p:sp>
      <p:pic>
        <p:nvPicPr>
          <p:cNvPr id="1026" name="Picture 2" descr="C:\Documents and Settings\Администратор\Local Settings\Temporary Internet Files\Content.IE5\6RR34NE6\MMj0365281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4714884"/>
            <a:ext cx="1916906" cy="1916906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Local Settings\Temporary Internet Files\Content.IE5\UK59FAA2\MMj0283688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429132"/>
            <a:ext cx="1639824" cy="16398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органы помогают человеку питаться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Яма с красными краями.</a:t>
            </a:r>
          </a:p>
          <a:p>
            <a:r>
              <a:rPr lang="ru-RU" dirty="0" smtClean="0"/>
              <a:t>Неподвижно в этой яме</a:t>
            </a:r>
          </a:p>
          <a:p>
            <a:r>
              <a:rPr lang="ru-RU" dirty="0" smtClean="0"/>
              <a:t>В два ряда над рядом ряд</a:t>
            </a:r>
          </a:p>
          <a:p>
            <a:r>
              <a:rPr lang="ru-RU" dirty="0" smtClean="0"/>
              <a:t>Колья белые стоят.</a:t>
            </a:r>
            <a:endParaRPr lang="ru-RU" dirty="0"/>
          </a:p>
        </p:txBody>
      </p:sp>
      <p:pic>
        <p:nvPicPr>
          <p:cNvPr id="2050" name="Picture 2" descr="C:\Documents and Settings\Администратор\Local Settings\Temporary Internet Files\Content.IE5\FVM4FRFG\MMj0254412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643314"/>
            <a:ext cx="2596896" cy="250545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желуд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4754" y="3500438"/>
            <a:ext cx="3109246" cy="24997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органы помогают человеку питаться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Висит мешочек небольшой</a:t>
            </a:r>
          </a:p>
          <a:p>
            <a:r>
              <a:rPr lang="ru-RU" dirty="0" smtClean="0"/>
              <a:t>То полный, то пустой.</a:t>
            </a:r>
          </a:p>
          <a:p>
            <a:r>
              <a:rPr lang="ru-RU" dirty="0" smtClean="0"/>
              <a:t>В него вагончики бегут,</a:t>
            </a:r>
          </a:p>
          <a:p>
            <a:r>
              <a:rPr lang="ru-RU" dirty="0" smtClean="0"/>
              <a:t>Пищу, жидкости везут.</a:t>
            </a:r>
          </a:p>
          <a:p>
            <a:r>
              <a:rPr lang="ru-RU" dirty="0" smtClean="0"/>
              <a:t>Кипит работа целый день,</a:t>
            </a:r>
          </a:p>
          <a:p>
            <a:r>
              <a:rPr lang="ru-RU" dirty="0" smtClean="0"/>
              <a:t>Нам помогать ему не лень.</a:t>
            </a:r>
          </a:p>
          <a:p>
            <a:r>
              <a:rPr lang="ru-RU" dirty="0" smtClean="0"/>
              <a:t>Готовит пищу, нас питает,</a:t>
            </a:r>
          </a:p>
          <a:p>
            <a:r>
              <a:rPr lang="ru-RU" dirty="0" smtClean="0"/>
              <a:t>А что не нужно – выгоняет.</a:t>
            </a:r>
            <a:endParaRPr lang="ru-RU" dirty="0"/>
          </a:p>
        </p:txBody>
      </p:sp>
      <p:pic>
        <p:nvPicPr>
          <p:cNvPr id="3074" name="Picture 2" descr="C:\Documents and Settings\Администратор\Local Settings\Temporary Internet Files\Content.IE5\SGPGGWSX\MMj0336362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1000108"/>
            <a:ext cx="2079974" cy="207997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органы помогают человеку питаться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б не было его,</a:t>
            </a:r>
          </a:p>
          <a:p>
            <a:r>
              <a:rPr lang="ru-RU" dirty="0" smtClean="0"/>
              <a:t>Не сказал бы ничего.</a:t>
            </a:r>
          </a:p>
          <a:p>
            <a:endParaRPr lang="ru-RU" dirty="0"/>
          </a:p>
        </p:txBody>
      </p:sp>
      <p:pic>
        <p:nvPicPr>
          <p:cNvPr id="4098" name="Picture 2" descr="C:\Documents and Settings\Администратор\Local Settings\Temporary Internet Files\Content.IE5\6RR34NE6\MMj0288931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428868"/>
            <a:ext cx="2624328" cy="32217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должен быть состав пищи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СУП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ХЛЕБ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КАРТОШКА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КОТЛЕТА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САЛАТ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КОМПОТ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На какие две группы можно разделить все эти продукты</a:t>
            </a:r>
            <a:r>
              <a:rPr lang="en-US" dirty="0" smtClean="0">
                <a:solidFill>
                  <a:srgbClr val="FFC000"/>
                </a:solidFill>
              </a:rPr>
              <a:t>?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ДВЕ ГРУППЫ ПРОДУКТОВ ПИТАНИЯ</a:t>
            </a:r>
            <a:endParaRPr lang="ru-RU" dirty="0"/>
          </a:p>
        </p:txBody>
      </p:sp>
      <p:sp>
        <p:nvSpPr>
          <p:cNvPr id="5" name="Пятиугольник 4"/>
          <p:cNvSpPr/>
          <p:nvPr/>
        </p:nvSpPr>
        <p:spPr>
          <a:xfrm>
            <a:off x="1643042" y="3000372"/>
            <a:ext cx="6286544" cy="928694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РАСТИТЕЛЬНОГО ПРОИСХОЖДЕНИЯ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1500166" y="4786322"/>
            <a:ext cx="6572296" cy="1143008"/>
          </a:xfrm>
          <a:prstGeom prst="homePlat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ЖИВОТНОГО ПРОИСХОЖДЕНИЯ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Documents and Settings\Администратор\Local Settings\Temporary Internet Files\Content.IE5\UK59FAA2\MMj0254480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857364"/>
            <a:ext cx="1721168" cy="1176338"/>
          </a:xfrm>
          <a:prstGeom prst="rect">
            <a:avLst/>
          </a:prstGeom>
          <a:noFill/>
        </p:spPr>
      </p:pic>
      <p:pic>
        <p:nvPicPr>
          <p:cNvPr id="7171" name="Picture 3" descr="C:\Documents and Settings\Администратор\Local Settings\Temporary Internet Files\Content.IE5\6RR34NE6\MMj02828250000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5695950"/>
            <a:ext cx="1219200" cy="1162050"/>
          </a:xfrm>
          <a:prstGeom prst="rect">
            <a:avLst/>
          </a:prstGeom>
          <a:noFill/>
        </p:spPr>
      </p:pic>
      <p:pic>
        <p:nvPicPr>
          <p:cNvPr id="7172" name="Picture 4" descr="C:\Documents and Settings\Администратор\Local Settings\Temporary Internet Files\Content.IE5\FVM4FRFG\MMj02237770000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4357694"/>
            <a:ext cx="1209675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Укажи стрелкой продукт и его группу.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ХЛЕБ</a:t>
            </a:r>
          </a:p>
          <a:p>
            <a:pPr algn="ctr"/>
            <a:r>
              <a:rPr lang="ru-RU" dirty="0" smtClean="0"/>
              <a:t>КОЛБАСА</a:t>
            </a:r>
          </a:p>
          <a:p>
            <a:pPr algn="ctr"/>
            <a:r>
              <a:rPr lang="ru-RU" dirty="0" smtClean="0"/>
              <a:t>МОЛОКО</a:t>
            </a:r>
          </a:p>
          <a:p>
            <a:pPr algn="ctr"/>
            <a:r>
              <a:rPr lang="ru-RU" dirty="0" smtClean="0"/>
              <a:t>САХАР</a:t>
            </a:r>
          </a:p>
          <a:p>
            <a:pPr algn="ctr"/>
            <a:r>
              <a:rPr lang="ru-RU" dirty="0" smtClean="0"/>
              <a:t>ЯЙЦО</a:t>
            </a:r>
          </a:p>
          <a:p>
            <a:pPr algn="ctr"/>
            <a:r>
              <a:rPr lang="ru-RU" dirty="0" smtClean="0"/>
              <a:t>ЛУК</a:t>
            </a:r>
          </a:p>
          <a:p>
            <a:pPr algn="ctr"/>
            <a:r>
              <a:rPr lang="ru-RU" dirty="0" smtClean="0"/>
              <a:t>СЛИВА</a:t>
            </a:r>
          </a:p>
          <a:p>
            <a:pPr algn="ctr"/>
            <a:r>
              <a:rPr lang="ru-RU" dirty="0" smtClean="0"/>
              <a:t>ГОВЯДИНА</a:t>
            </a:r>
          </a:p>
          <a:p>
            <a:pPr algn="ctr"/>
            <a:r>
              <a:rPr lang="ru-RU" dirty="0" smtClean="0"/>
              <a:t>СОЛЬ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428868"/>
            <a:ext cx="928694" cy="3571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Р.П.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29520" y="2571744"/>
            <a:ext cx="1000132" cy="364333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Ж.П.</a:t>
            </a:r>
            <a:endParaRPr lang="ru-RU" sz="2800" dirty="0">
              <a:solidFill>
                <a:srgbClr val="00206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000232" y="2071678"/>
            <a:ext cx="2214578" cy="1785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86446" y="2643182"/>
            <a:ext cx="1571636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786446" y="3143248"/>
            <a:ext cx="1571636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2000232" y="3571876"/>
            <a:ext cx="2143140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500694" y="4143380"/>
            <a:ext cx="1857388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2000232" y="4572008"/>
            <a:ext cx="235745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1928794" y="5072074"/>
            <a:ext cx="221457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5929322" y="5572140"/>
            <a:ext cx="142876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>
            <a:off x="1928794" y="6000768"/>
            <a:ext cx="2286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Питательные вещества пищи.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Белки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Жиры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Углеводы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Минеральные соли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Витамины</a:t>
            </a:r>
            <a:endParaRPr lang="ru-RU" dirty="0"/>
          </a:p>
        </p:txBody>
      </p:sp>
      <p:pic>
        <p:nvPicPr>
          <p:cNvPr id="5122" name="Picture 2" descr="C:\Documents and Settings\Администратор\Local Settings\Temporary Internet Files\Content.IE5\FVM4FRFG\MMj0223773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857364"/>
            <a:ext cx="1751838" cy="1317498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Local Settings\Temporary Internet Files\Content.IE5\6RR34NE6\MMj0223774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0" y="4357672"/>
            <a:ext cx="1944053" cy="1420654"/>
          </a:xfrm>
          <a:prstGeom prst="rect">
            <a:avLst/>
          </a:prstGeom>
          <a:noFill/>
        </p:spPr>
      </p:pic>
      <p:pic>
        <p:nvPicPr>
          <p:cNvPr id="5124" name="Picture 4" descr="C:\Documents and Settings\Администратор\Local Settings\Temporary Internet Files\Content.IE5\UK59FAA2\MMj02237760000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2" y="2428855"/>
            <a:ext cx="1867662" cy="13609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92</TotalTime>
  <Words>350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Метро</vt:lpstr>
      <vt:lpstr>ПИТАНИЕ И ОРГАНЫ ПИЩЕВАРЕНИЯ.</vt:lpstr>
      <vt:lpstr>Зачем человек ест? Какие органы помогают ему в этом?</vt:lpstr>
      <vt:lpstr>Какие органы помогают человеку питаться?</vt:lpstr>
      <vt:lpstr>Какие органы помогают человеку питаться?</vt:lpstr>
      <vt:lpstr>Какие органы помогают человеку питаться?</vt:lpstr>
      <vt:lpstr>Какой должен быть состав пищи?</vt:lpstr>
      <vt:lpstr>ДВЕ ГРУППЫ ПРОДУКТОВ ПИТАНИЯ</vt:lpstr>
      <vt:lpstr>Укажи стрелкой продукт и его группу.</vt:lpstr>
      <vt:lpstr>Питательные вещества пищи.</vt:lpstr>
      <vt:lpstr>ВИТАМИНЫ</vt:lpstr>
      <vt:lpstr>ВСЕ ПРОДУКТЫ ПО ПИТАТЕЛЬНОМУ ВЕЩЕСТВУ ДЕЛИМ НА ТРИ ГРУППЫ:</vt:lpstr>
      <vt:lpstr>КАК ОРГАНИЗМ ПЕРЕВАРИВАЕТ ПИЩУ?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ПИТАНИЕ И ОРГАНЫ ПИЩЕВАРЕНИЯ.</dc:title>
  <dc:creator>USER</dc:creator>
  <cp:lastModifiedBy>USER</cp:lastModifiedBy>
  <cp:revision>11</cp:revision>
  <dcterms:created xsi:type="dcterms:W3CDTF">2010-02-15T17:00:47Z</dcterms:created>
  <dcterms:modified xsi:type="dcterms:W3CDTF">2010-08-28T16:02:04Z</dcterms:modified>
</cp:coreProperties>
</file>