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45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2" autoAdjust="0"/>
    <p:restoredTop sz="94700" autoAdjust="0"/>
  </p:normalViewPr>
  <p:slideViewPr>
    <p:cSldViewPr>
      <p:cViewPr varScale="1">
        <p:scale>
          <a:sx n="107" d="100"/>
          <a:sy n="107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ABB5DC-4A89-446E-AC06-0F4E7A5B750E}" type="datetimeFigureOut">
              <a:rPr lang="ru-RU" smtClean="0"/>
              <a:t>14.03.2013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C2DE0-069A-4A13-AF33-B1EE3EB072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2C6A4-1ACB-4C87-A568-5FD6377D6713}" type="datetimeFigureOut">
              <a:rPr lang="ru-RU" smtClean="0"/>
              <a:t>14.03.2013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1A9180-10C2-42AF-9067-9072B0D5F51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2C6A4-1ACB-4C87-A568-5FD6377D6713}" type="datetimeFigureOut">
              <a:rPr lang="ru-RU" smtClean="0"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A9180-10C2-42AF-9067-9072B0D5F5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2C6A4-1ACB-4C87-A568-5FD6377D6713}" type="datetimeFigureOut">
              <a:rPr lang="ru-RU" smtClean="0"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A9180-10C2-42AF-9067-9072B0D5F5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72C6A4-1ACB-4C87-A568-5FD6377D6713}" type="datetimeFigureOut">
              <a:rPr lang="ru-RU" smtClean="0"/>
              <a:t>14.03.2013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31A9180-10C2-42AF-9067-9072B0D5F51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2C6A4-1ACB-4C87-A568-5FD6377D6713}" type="datetimeFigureOut">
              <a:rPr lang="ru-RU" smtClean="0"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A9180-10C2-42AF-9067-9072B0D5F51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2C6A4-1ACB-4C87-A568-5FD6377D6713}" type="datetimeFigureOut">
              <a:rPr lang="ru-RU" smtClean="0"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A9180-10C2-42AF-9067-9072B0D5F51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A9180-10C2-42AF-9067-9072B0D5F5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2C6A4-1ACB-4C87-A568-5FD6377D6713}" type="datetimeFigureOut">
              <a:rPr lang="ru-RU" smtClean="0"/>
              <a:t>14.03.2013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2C6A4-1ACB-4C87-A568-5FD6377D6713}" type="datetimeFigureOut">
              <a:rPr lang="ru-RU" smtClean="0"/>
              <a:t>14.03.2013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A9180-10C2-42AF-9067-9072B0D5F51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2C6A4-1ACB-4C87-A568-5FD6377D6713}" type="datetimeFigureOut">
              <a:rPr lang="ru-RU" smtClean="0"/>
              <a:t>14.03.2013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A9180-10C2-42AF-9067-9072B0D5F5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72C6A4-1ACB-4C87-A568-5FD6377D6713}" type="datetimeFigureOut">
              <a:rPr lang="ru-RU" smtClean="0"/>
              <a:t>14.03.2013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31A9180-10C2-42AF-9067-9072B0D5F51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2C6A4-1ACB-4C87-A568-5FD6377D6713}" type="datetimeFigureOut">
              <a:rPr lang="ru-RU" smtClean="0"/>
              <a:t>14.03.2013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1A9180-10C2-42AF-9067-9072B0D5F51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772C6A4-1ACB-4C87-A568-5FD6377D6713}" type="datetimeFigureOut">
              <a:rPr lang="ru-RU" smtClean="0"/>
              <a:t>14.03.2013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31A9180-10C2-42AF-9067-9072B0D5F51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User\&#1052;&#1086;&#1080;%20&#1076;&#1086;&#1082;&#1091;&#1084;&#1077;&#1085;&#1090;&#1099;\&#1052;&#1086;&#1080;%20&#1074;&#1080;&#1076;&#1077;&#1086;&#1079;&#1072;&#1087;&#1080;&#1089;&#1080;\&#1088;&#1077;&#1083;&#1072;&#1082;&#1089;&#1072;&#1094;&#1080;&#1103;..wm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</a:rPr>
              <a:t>Находчивый Ежик.</a:t>
            </a:r>
          </a:p>
          <a:p>
            <a:endParaRPr lang="ru-RU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        Подготовила: воспитатель Прокопьева Е.А.</a:t>
            </a:r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Правила взаимоотношений с другими людьми.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928670"/>
            <a:ext cx="535785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Агрессия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Стрелка вниз 2"/>
          <p:cNvSpPr/>
          <p:nvPr/>
        </p:nvSpPr>
        <p:spPr>
          <a:xfrm rot="1518723">
            <a:off x="3180711" y="1883593"/>
            <a:ext cx="328703" cy="9174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19914033">
            <a:off x="6189511" y="1949243"/>
            <a:ext cx="306567" cy="8782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8596" y="3143248"/>
            <a:ext cx="41434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Физическая</a:t>
            </a:r>
          </a:p>
          <a:p>
            <a:pPr algn="ctr"/>
            <a:r>
              <a:rPr lang="ru-RU" sz="3200" dirty="0" smtClean="0"/>
              <a:t>(избиение, ранение)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214810" y="2571744"/>
            <a:ext cx="35004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Словесная </a:t>
            </a:r>
          </a:p>
          <a:p>
            <a:pPr algn="ctr"/>
            <a:r>
              <a:rPr lang="ru-RU" sz="3200" dirty="0" smtClean="0"/>
              <a:t>(оскорбление,</a:t>
            </a:r>
          </a:p>
          <a:p>
            <a:pPr algn="ctr"/>
            <a:r>
              <a:rPr lang="ru-RU" sz="3200" dirty="0" smtClean="0"/>
              <a:t> отказ от общения, </a:t>
            </a:r>
          </a:p>
          <a:p>
            <a:pPr algn="ctr"/>
            <a:r>
              <a:rPr lang="ru-RU" sz="3200" dirty="0" smtClean="0"/>
              <a:t>клевета</a:t>
            </a:r>
            <a:endParaRPr lang="ru-RU" sz="3200" dirty="0"/>
          </a:p>
        </p:txBody>
      </p:sp>
      <p:pic>
        <p:nvPicPr>
          <p:cNvPr id="7" name="Рисунок 6" descr="images (4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127664"/>
            <a:ext cx="3500462" cy="2590342"/>
          </a:xfrm>
          <a:prstGeom prst="rect">
            <a:avLst/>
          </a:prstGeom>
        </p:spPr>
      </p:pic>
      <p:pic>
        <p:nvPicPr>
          <p:cNvPr id="8" name="Рисунок 7" descr="загруженное (1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857496" cy="2857496"/>
          </a:xfrm>
          <a:prstGeom prst="rect">
            <a:avLst/>
          </a:prstGeom>
        </p:spPr>
      </p:pic>
      <p:pic>
        <p:nvPicPr>
          <p:cNvPr id="9" name="Рисунок 8" descr="images (46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9454" y="0"/>
            <a:ext cx="2214546" cy="2143116"/>
          </a:xfrm>
          <a:prstGeom prst="rect">
            <a:avLst/>
          </a:prstGeom>
        </p:spPr>
      </p:pic>
      <p:pic>
        <p:nvPicPr>
          <p:cNvPr id="10" name="Рисунок 9" descr="images (4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6244" y="3929066"/>
            <a:ext cx="2247756" cy="2928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7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4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1903288"/>
            <a:ext cx="3422812" cy="2811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Молния 10"/>
          <p:cNvSpPr/>
          <p:nvPr/>
        </p:nvSpPr>
        <p:spPr>
          <a:xfrm>
            <a:off x="1214414" y="1571612"/>
            <a:ext cx="1643074" cy="428628"/>
          </a:xfrm>
          <a:prstGeom prst="lightningBol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олния 12"/>
          <p:cNvSpPr/>
          <p:nvPr/>
        </p:nvSpPr>
        <p:spPr>
          <a:xfrm rot="20461325">
            <a:off x="1098466" y="3112698"/>
            <a:ext cx="1643074" cy="440244"/>
          </a:xfrm>
          <a:prstGeom prst="lightningBol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олния 13"/>
          <p:cNvSpPr/>
          <p:nvPr/>
        </p:nvSpPr>
        <p:spPr>
          <a:xfrm rot="8172657">
            <a:off x="6058779" y="1317236"/>
            <a:ext cx="1566986" cy="590970"/>
          </a:xfrm>
          <a:prstGeom prst="lightningBol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Молния 14"/>
          <p:cNvSpPr/>
          <p:nvPr/>
        </p:nvSpPr>
        <p:spPr>
          <a:xfrm rot="9439155">
            <a:off x="6254100" y="3029979"/>
            <a:ext cx="1481240" cy="563513"/>
          </a:xfrm>
          <a:prstGeom prst="lightningBol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Молния 15"/>
          <p:cNvSpPr/>
          <p:nvPr/>
        </p:nvSpPr>
        <p:spPr>
          <a:xfrm rot="18386981">
            <a:off x="1273693" y="4928496"/>
            <a:ext cx="1643074" cy="443605"/>
          </a:xfrm>
          <a:prstGeom prst="lightningBol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Молния 16"/>
          <p:cNvSpPr/>
          <p:nvPr/>
        </p:nvSpPr>
        <p:spPr>
          <a:xfrm rot="11308630">
            <a:off x="6083152" y="4764406"/>
            <a:ext cx="1676099" cy="472459"/>
          </a:xfrm>
          <a:prstGeom prst="lightningBol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 rot="1901908">
            <a:off x="360430" y="483523"/>
            <a:ext cx="20020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злость</a:t>
            </a:r>
            <a:endParaRPr lang="ru-RU" sz="4800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2571744"/>
            <a:ext cx="32146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жестокость</a:t>
            </a:r>
            <a:endParaRPr lang="ru-RU" sz="4400" dirty="0"/>
          </a:p>
        </p:txBody>
      </p:sp>
      <p:sp>
        <p:nvSpPr>
          <p:cNvPr id="20" name="TextBox 19"/>
          <p:cNvSpPr txBox="1"/>
          <p:nvPr/>
        </p:nvSpPr>
        <p:spPr>
          <a:xfrm rot="19867101">
            <a:off x="-47821" y="4163102"/>
            <a:ext cx="3517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драчливость</a:t>
            </a:r>
            <a:endParaRPr lang="ru-RU" sz="4000" dirty="0"/>
          </a:p>
        </p:txBody>
      </p:sp>
      <p:sp>
        <p:nvSpPr>
          <p:cNvPr id="21" name="TextBox 20"/>
          <p:cNvSpPr txBox="1"/>
          <p:nvPr/>
        </p:nvSpPr>
        <p:spPr>
          <a:xfrm rot="20514106">
            <a:off x="5674686" y="477488"/>
            <a:ext cx="31868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обидчивость</a:t>
            </a:r>
            <a:endParaRPr lang="ru-RU" sz="4000" dirty="0"/>
          </a:p>
        </p:txBody>
      </p:sp>
      <p:sp>
        <p:nvSpPr>
          <p:cNvPr id="22" name="TextBox 21"/>
          <p:cNvSpPr txBox="1"/>
          <p:nvPr/>
        </p:nvSpPr>
        <p:spPr>
          <a:xfrm>
            <a:off x="7072330" y="2357430"/>
            <a:ext cx="18168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эгоизм</a:t>
            </a:r>
            <a:endParaRPr lang="ru-RU" sz="4000" dirty="0"/>
          </a:p>
        </p:txBody>
      </p:sp>
      <p:sp>
        <p:nvSpPr>
          <p:cNvPr id="23" name="TextBox 22"/>
          <p:cNvSpPr txBox="1"/>
          <p:nvPr/>
        </p:nvSpPr>
        <p:spPr>
          <a:xfrm rot="1228794">
            <a:off x="6533826" y="4188417"/>
            <a:ext cx="24016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жадность</a:t>
            </a:r>
            <a:endParaRPr lang="ru-RU" sz="4000" dirty="0"/>
          </a:p>
        </p:txBody>
      </p:sp>
      <p:sp>
        <p:nvSpPr>
          <p:cNvPr id="24" name="Молния 23"/>
          <p:cNvSpPr/>
          <p:nvPr/>
        </p:nvSpPr>
        <p:spPr>
          <a:xfrm rot="3600780">
            <a:off x="4258884" y="1149487"/>
            <a:ext cx="999828" cy="354258"/>
          </a:xfrm>
          <a:prstGeom prst="lightningBol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Молния 24"/>
          <p:cNvSpPr/>
          <p:nvPr/>
        </p:nvSpPr>
        <p:spPr>
          <a:xfrm rot="14614507">
            <a:off x="3966272" y="5080210"/>
            <a:ext cx="1479080" cy="555233"/>
          </a:xfrm>
          <a:prstGeom prst="lightningBol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3857620" y="214290"/>
            <a:ext cx="1428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крик</a:t>
            </a:r>
            <a:endParaRPr lang="ru-RU" sz="4400" dirty="0"/>
          </a:p>
        </p:txBody>
      </p:sp>
      <p:sp>
        <p:nvSpPr>
          <p:cNvPr id="27" name="TextBox 26"/>
          <p:cNvSpPr txBox="1"/>
          <p:nvPr/>
        </p:nvSpPr>
        <p:spPr>
          <a:xfrm>
            <a:off x="3286116" y="5643578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вредность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 animBg="1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1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500042"/>
            <a:ext cx="4714908" cy="55505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Опасно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Критиковать</a:t>
            </a:r>
          </a:p>
          <a:p>
            <a:r>
              <a:rPr lang="ru-RU" dirty="0" smtClean="0"/>
              <a:t>Обзываться</a:t>
            </a:r>
          </a:p>
          <a:p>
            <a:r>
              <a:rPr lang="ru-RU" dirty="0" smtClean="0"/>
              <a:t>Драться</a:t>
            </a:r>
          </a:p>
          <a:p>
            <a:r>
              <a:rPr lang="ru-RU" dirty="0" smtClean="0"/>
              <a:t>Злиться</a:t>
            </a:r>
          </a:p>
          <a:p>
            <a:r>
              <a:rPr lang="ru-RU" dirty="0" smtClean="0"/>
              <a:t>Грубить</a:t>
            </a:r>
          </a:p>
          <a:p>
            <a:r>
              <a:rPr lang="ru-RU" dirty="0" smtClean="0"/>
              <a:t>Обманывать</a:t>
            </a:r>
          </a:p>
          <a:p>
            <a:r>
              <a:rPr lang="ru-RU" dirty="0" smtClean="0"/>
              <a:t>Грызть ногти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Красить</a:t>
            </a:r>
          </a:p>
          <a:p>
            <a:r>
              <a:rPr lang="ru-RU" dirty="0" smtClean="0"/>
              <a:t>Рвать бумагу</a:t>
            </a:r>
          </a:p>
          <a:p>
            <a:r>
              <a:rPr lang="ru-RU" dirty="0" smtClean="0"/>
              <a:t>Играть в футбол</a:t>
            </a:r>
          </a:p>
          <a:p>
            <a:r>
              <a:rPr lang="ru-RU" dirty="0" smtClean="0"/>
              <a:t>Отжиматься</a:t>
            </a:r>
          </a:p>
          <a:p>
            <a:r>
              <a:rPr lang="ru-RU" dirty="0" smtClean="0"/>
              <a:t>Расслабляться</a:t>
            </a:r>
          </a:p>
          <a:p>
            <a:r>
              <a:rPr lang="ru-RU" dirty="0" smtClean="0"/>
              <a:t>Выбивать пыль из подушки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Если я рассердился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rgbClr val="00B050"/>
                </a:solidFill>
              </a:rPr>
              <a:t>Безопасно</a:t>
            </a:r>
            <a:endParaRPr lang="ru-RU" sz="4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 tmFilter="0,0; .5, 1; 1, 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 tmFilter="0,0; .5, 1; 1, 1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" grpId="0" build="p"/>
      <p:bldP spid="5" grpId="0"/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1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1643050"/>
            <a:ext cx="3571893" cy="3571893"/>
          </a:xfrm>
          <a:prstGeom prst="rect">
            <a:avLst/>
          </a:prstGeom>
        </p:spPr>
      </p:pic>
      <p:sp>
        <p:nvSpPr>
          <p:cNvPr id="8" name="Сердце 7"/>
          <p:cNvSpPr/>
          <p:nvPr/>
        </p:nvSpPr>
        <p:spPr>
          <a:xfrm rot="20113719">
            <a:off x="-105301" y="157959"/>
            <a:ext cx="3376749" cy="2626024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доброта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9" name="Сердце 8"/>
          <p:cNvSpPr/>
          <p:nvPr/>
        </p:nvSpPr>
        <p:spPr>
          <a:xfrm>
            <a:off x="2786050" y="0"/>
            <a:ext cx="4143404" cy="2500306"/>
          </a:xfrm>
          <a:prstGeom prst="heart">
            <a:avLst/>
          </a:prstGeom>
          <a:solidFill>
            <a:srgbClr val="EC745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отзывчивость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1" name="Сердце 10"/>
          <p:cNvSpPr/>
          <p:nvPr/>
        </p:nvSpPr>
        <p:spPr>
          <a:xfrm rot="2659336">
            <a:off x="6087997" y="455094"/>
            <a:ext cx="3163731" cy="2560760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FF00"/>
                </a:solidFill>
              </a:rPr>
              <a:t>внимательность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12" name="Сердце 11"/>
          <p:cNvSpPr/>
          <p:nvPr/>
        </p:nvSpPr>
        <p:spPr>
          <a:xfrm rot="2815679">
            <a:off x="-378947" y="3273327"/>
            <a:ext cx="4996367" cy="3847110"/>
          </a:xfrm>
          <a:prstGeom prst="hear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терпеливость</a:t>
            </a:r>
            <a:endParaRPr lang="ru-RU" sz="4000" dirty="0"/>
          </a:p>
        </p:txBody>
      </p:sp>
      <p:sp>
        <p:nvSpPr>
          <p:cNvPr id="13" name="Сердце 12"/>
          <p:cNvSpPr/>
          <p:nvPr/>
        </p:nvSpPr>
        <p:spPr>
          <a:xfrm rot="18789062">
            <a:off x="5573861" y="3601275"/>
            <a:ext cx="4071599" cy="3335467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ответственность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груженное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88584" cy="3143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ej1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785794"/>
            <a:ext cx="4286280" cy="5214974"/>
          </a:xfrm>
          <a:prstGeom prst="rect">
            <a:avLst/>
          </a:prstGeom>
        </p:spPr>
      </p:pic>
      <p:pic>
        <p:nvPicPr>
          <p:cNvPr id="4" name="Рисунок 3" descr="ежи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43248"/>
            <a:ext cx="4286280" cy="340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елаксация.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8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Фон для детского коллажа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038"/>
            <a:ext cx="9144000" cy="681196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1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428604"/>
            <a:ext cx="8002528" cy="5994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груженное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000108"/>
            <a:ext cx="7002445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tmpBB9-6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28604"/>
            <a:ext cx="7143800" cy="600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груженное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928670"/>
            <a:ext cx="6786610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груженное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71480"/>
            <a:ext cx="2928958" cy="3173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ages (1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3328" y="2643182"/>
            <a:ext cx="4964488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3143248"/>
            <a:ext cx="8305800" cy="1699556"/>
          </a:xfrm>
        </p:spPr>
        <p:txBody>
          <a:bodyPr/>
          <a:lstStyle/>
          <a:p>
            <a:r>
              <a:rPr lang="ru-RU" sz="6600" dirty="0" smtClean="0"/>
              <a:t>Это поведение, причиняющее вред!</a:t>
            </a:r>
            <a:endParaRPr lang="ru-RU" sz="66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  <a:t>Агрессия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3" grpId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163</TotalTime>
  <Words>78</Words>
  <Application>Microsoft Office PowerPoint</Application>
  <PresentationFormat>Экран (4:3)</PresentationFormat>
  <Paragraphs>44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Правила взаимоотношений с другими людьми.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Агрессия </vt:lpstr>
      <vt:lpstr>Слайд 10</vt:lpstr>
      <vt:lpstr>Слайд 11</vt:lpstr>
      <vt:lpstr>Слайд 12</vt:lpstr>
      <vt:lpstr>Если я рассердился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взаимоотношений с другими людьми.</dc:title>
  <dc:creator>XXX</dc:creator>
  <cp:lastModifiedBy>XXX</cp:lastModifiedBy>
  <cp:revision>15</cp:revision>
  <dcterms:created xsi:type="dcterms:W3CDTF">2013-03-14T18:00:50Z</dcterms:created>
  <dcterms:modified xsi:type="dcterms:W3CDTF">2013-03-14T20:44:43Z</dcterms:modified>
</cp:coreProperties>
</file>