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72" r:id="rId2"/>
    <p:sldMasterId id="2147483686" r:id="rId3"/>
  </p:sldMasterIdLst>
  <p:notesMasterIdLst>
    <p:notesMasterId r:id="rId20"/>
  </p:notesMasterIdLst>
  <p:sldIdLst>
    <p:sldId id="331" r:id="rId4"/>
    <p:sldId id="319" r:id="rId5"/>
    <p:sldId id="300" r:id="rId6"/>
    <p:sldId id="302" r:id="rId7"/>
    <p:sldId id="326" r:id="rId8"/>
    <p:sldId id="304" r:id="rId9"/>
    <p:sldId id="305" r:id="rId10"/>
    <p:sldId id="329" r:id="rId11"/>
    <p:sldId id="330" r:id="rId12"/>
    <p:sldId id="328" r:id="rId13"/>
    <p:sldId id="309" r:id="rId14"/>
    <p:sldId id="314" r:id="rId15"/>
    <p:sldId id="318" r:id="rId16"/>
    <p:sldId id="320" r:id="rId17"/>
    <p:sldId id="324" r:id="rId18"/>
    <p:sldId id="32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3728" autoAdjust="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C0702-4AD9-4BCE-982D-2C3914BB2972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08F5C-9E3A-474D-BFCD-21F690B60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1ECC5-C068-4CA5-995F-4FD121C9DD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5F611-E01E-453A-9096-9B3A7D1D2D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5481B-AA9E-4E09-8E9E-0877D9F5F2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40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40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1ECC5-C068-4CA5-995F-4FD121C9D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DE0685-92B6-488A-96E4-377A31ECC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417870-754C-453B-B2B6-E95270974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302C5C-C4A8-48D8-AE37-9A7954A365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BF0F02-07AB-4A15-B3F1-91B745728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9CFA9C-6F72-48DF-8023-62095948C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AB9A70-43BD-48AF-B25C-6CAA1AAB2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2F6A92-299B-48A1-A793-698849EC1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E0685-92B6-488A-96E4-377A31ECC8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751F5D-875A-435C-9728-1D84ED583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C5F611-E01E-453A-9096-9B3A7D1D2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75481B-AA9E-4E09-8E9E-0877D9F5F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0BD29-542D-42F3-BFED-CD77A82AD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0BD29-542D-42F3-BFED-CD77A82AD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4746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746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29E35-0BF6-47AB-9A7A-B295E5CFA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6E5B4-EF7C-4EA6-9CA5-44561FD8F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FCBD4-2362-42E5-938B-2DDE7FEDD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E11AC-535B-416E-A0A0-2E550DA52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8BBC5-C344-4015-A169-0F11EBA76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17870-754C-453B-B2B6-E952709748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C5EA-AC93-49ED-940B-B86E92BC3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2C5FD-80B4-4975-98BA-DFA4A791E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9556D-E2C2-43FC-BB0F-FD47A6F6B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A1D7A-E3A8-4F78-B280-749770A29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7A171-154D-4299-9781-CA7B3C161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C9B01-48BF-4594-8E98-EBA75BB9F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wipe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0BD29-542D-42F3-BFED-CD77A82AD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0BD29-542D-42F3-BFED-CD77A82AD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02C5C-C4A8-48D8-AE37-9A7954A365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F0F02-07AB-4A15-B3F1-91B7457286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CFA9C-6F72-48DF-8023-62095948C6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B9A70-43BD-48AF-B25C-6CAA1AAB23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F6A92-299B-48A1-A793-698849EC1F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51F5D-875A-435C-9728-1D84ED583E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00">
                  <a:alpha val="50000"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hlink">
                  <a:alpha val="70000"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00"/>
                </a:solidFill>
              </a:defRPr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00"/>
                </a:solidFill>
              </a:defRPr>
            </a:lvl1pPr>
          </a:lstStyle>
          <a:p>
            <a:fld id="{3E60BD29-542D-42F3-BFED-CD77A82ADE1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6000"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536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37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7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538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3E60BD29-542D-42F3-BFED-CD77A82ADE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38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5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5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5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5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/>
      <p:bldP spid="15382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8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8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8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8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8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464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4643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643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4643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644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644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644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644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C1C74C0A-A059-4BEB-887D-8B82EAEF4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644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716" r:id="rId12"/>
    <p:sldLayoutId id="2147483717" r:id="rId13"/>
  </p:sldLayoutIdLst>
  <p:transition spd="slow" advClick="0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9" grpId="0"/>
      <p:bldP spid="14644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464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p=4&amp;text=%D0%BA%D0%B0%D1%80%D1%82%D0%B8%D0%BD%D0%BA%D0%B8%20%D0%B6%D0%B4%D1%91%D1%82%20%D0%BC%D0%B0%D0%BC%D0%B0%20%D0%BF%D0%B8%D1%81%D1%8C%D0%BC%D0%B0%20%D0%BE%D1%82%20%D1%81%D1%8B%D0%BD%D0%B0%20%D0%B8%D0%B7%20%D0%B0%D1%80%D0%BC%D0%B8%D0%B8&amp;img_url=http://img0.liveinternet.ru/images/attach/c/2/72/383/72383492_1677241.gif&amp;pos=147&amp;rpt=simage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D:\&#1076;&#1086;&#1082;&#1091;&#1084;&#1077;&#1085;&#1090;&#1099;\&#1074;&#1085;&#1077;&#1082;&#1083;&#1072;&#1089;&#1089;&#1085;&#1072;&#1103;%20&#1088;&#1072;&#1073;&#1086;&#1090;&#1072;\&#1046;&#1077;&#1085;&#1097;&#1080;&#1085;&#1072;%20&#1080;%20&#1074;&#1086;&#1081;&#1085;&#1072;\&#1051;&#1102;&#1076;&#1084;&#1080;&#1083;&#1072;%20&#1043;&#1091;&#1088;&#1095;&#1077;&#1085;&#1082;&#1086;%20-%20&#1052;&#1086;&#1083;&#1080;&#1090;&#1074;&#1072;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yandsearch?p=2&amp;text=%D0%BA%D0%B0%D1%80%D1%82%D0%B8%D0%BD%D0%BA%D0%B8%20%D0%BD%D0%B0%20%D1%80%D1%83%D0%BA%D0%B0%D1%85%20%D1%81%D0%BE%D0%BB%D0%B4%D0%B0%D1%82%20%D1%80%D0%B0%D0%BD%D0%B5%D0%BD%D0%BE%D0%B3%D0%BE%20%D0%B4%D1%80%D1%83%D0%B3%D0%B0%20%D0%BD%D1%91%D1%81&amp;img_url=http://img-fotki.yandex.ru/get/4812/130283026.1c/0_5ce40_24a76172_XL&amp;pos=84&amp;rpt=simage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p=3&amp;text=%D0%BA%D0%B0%D1%80%D1%82%D0%B8%D0%BD%D0%BA%D0%B8%20%D0%BC%D0%B0%D1%82%D1%8C%20%D1%80%D0%B0%D1%81%D1%82%D0%B8%D0%BB%D0%B0%20%D1%81%D1%8B%D0%BD%D0%B0&amp;img_url=http://stat17.privet.ru/lr/0922f47ced4183af22f81180dcc042ef&amp;pos=119&amp;rpt=simage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text=%D0%BA%D0%B0%D1%80%D1%82%D0%B8%D0%BD%D0%BA%D0%B8%20%D0%BC%D0%B0%D1%82%D1%8C%20%D0%B4%D0%BE%D0%B6%D0%B4%D0%B0%D0%BB%D0%B0%D1%81%D1%8C%20%D1%81%D1%8B%D0%BD%D0%B0%20%D0%B8%D0%B7%20%D0%B0%D1%80%D0%BC%D0%B8%D0%B8&amp;img_url=http://mama.gdsk.ru/sstorage/1/2012/11/tmb_0111121256244716.JPG&amp;pos=3&amp;rpt=simage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p=3&amp;text=%D0%BA%D0%B0%D1%80%D1%82%D0%B8%D0%BD%D0%BA%D0%B8%20%D0%B2%D0%B0%D0%BC%20%D1%81%D1%8B%D0%BD%D1%8B-%D1%81%D0%BE%D0%BB%D0%B4%D0%B0%D1%82%D1%8B%20%D0%BD%D0%B8%D0%B7%D0%BA%D0%B8%D0%B9%20%D0%BD%D0%B0%D1%88%20%D0%BF%D0%BE%D0%BA%D0%BB%D0%BE%D0%BD%20%D0%B7%D0%B0%20%D1%80%D0%BE%D0%B4%D0%B8%D0%BD%D1%83%20%D0%B7%D0%B0%20%D0%BB%D1%8E%D0%B1%D0%B8%D0%BC%D1%8B%D0%B9%20%D0%B4%D0%BE%D0%BC&amp;img_url=http://www.dzerghinsk.org/_nw/25/02410959.jpg&amp;pos=117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hyperlink" Target="http://images.yandex.ru/yandsearch?p=4&amp;text=%D0%BA%D0%B0%D1%80%D1%82%D0%B8%D0%BD%D0%BA%D0%B8%20%D0%B2%D0%B0%D0%BC%20%D1%81%D1%8B%D0%BD%D1%8B-%D1%81%D0%BE%D0%BB%D0%B4%D0%B0%D1%82%D1%8B%20%D0%BD%D0%B8%D0%B7%D0%BA%D0%B8%D0%B9%20%D0%BD%D0%B0%D1%88%20%D0%BF%D0%BE%D0%BA%D0%BB%D0%BE%D0%BD%20%D0%B7%D0%B0%20%D1%80%D0%BE%D0%B4%D0%B8%D0%BD%D1%83%20%D0%B7%D0%B0%20%D0%BB%D1%8E%D0%B1%D0%B8%D0%BC%D1%8B%D0%B9%20%D0%B4%D0%BE%D0%BC&amp;img_url=http://cs4125.userapi.com/u14869487/-5/x_f5b9ea74.jpg&amp;pos=143&amp;rpt=simag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psearch&amp;img_url=http://i.i.ua/cards/pic/2/2/28322.jpg&amp;p=4&amp;text=%D0%BF%D1%80%D0%B5%D0%B7%D0%B5%D0%BD%D1%82%D0%B0%D1%86%D0%B8%D1%8F%20%D0%BC%D0%B0%D0%BB%D1%8C%D1%87%D0%B8%D1%88%D0%BA%D0%B8%20%D0%B1%D1%83%D0%B4%D1%83%D1%89%D0%B8%D0%B5%20%D0%B7%D0%B0%D1%89%D0%B8%D1%82%D0%BD%D0%B8%D0%BA%D0%B8%20%D1%80%D0%BE%D0%B4%D0%B8%D0%BD%D1%8B&amp;noreask=1&amp;pos=130&amp;lr=76&amp;rpt=simage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text=%D0%BA%D0%B0%D1%80%D1%82%D0%B8%D0%BD%D0%BA%D0%B8%20%D0%B2%20%D0%B0%D1%80%D0%BC%D0%B8%D1%8E%20%D0%BE%D1%82%D0%BF%D1%80%D0%B0%D0%B2%D0%B8%D0%BB%D0%B0%20%D0%BC%D0%B0%D1%82%D1%8C%20%D1%82%D0%B5%D0%B1%D1%8F%20%D1%81%D1%8B%D0%BD%D0%BE%D0%BA&amp;img_url=http://z3.d.sds.w.rugion.ru/2-z3-1c70aa9c-be4c-4db4-ac39-870f6efe97cb.jpg&amp;pos=14&amp;rpt=simage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text=%D0%BA%D0%B0%D1%80%D1%82%D0%B8%D0%BD%D0%BA%D0%B8%20%D0%B6%D0%B4%D1%91%D1%82%20%D0%BC%D0%B0%D0%BC%D0%B0%20%D0%BF%D0%B8%D1%81%D1%8C%D0%BC%D0%B0%20%D0%BE%D1%82%20%D1%81%D1%8B%D0%BD%D0%B0%20%D0%B8%D0%B7%20%D0%B0%D1%80%D0%BC%D0%B8%D0%B8&amp;img_url=http://www.artlib.ru/objects/gallery_93/artlib_gallery-46702-b.jpg&amp;pos=5&amp;rpt=simage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p=2&amp;text=%D0%BA%D0%B0%D1%80%D1%82%D0%B8%D0%BD%D0%BA%D0%B8%20%D1%81%D1%8B%D0%BD%20%D1%81%D0%BB%D1%83%D0%B6%D0%B8%D1%82%20%D0%BE%D1%82%D0%B5%D1%87%D0%B5%D1%81%D1%82%D0%B2%D1%83%20-%D0%B2%D1%8B%D0%BF%D0%BE%D0%BB%D0%BD%D1%8F%D1%8F%20%D0%BF%D1%80%D0%B8%D0%BA%D0%B0%D0%B7&amp;img_url=http://img11.nnm.ru/7/a/3/3/d/5a92e7449d5540bbfdddc135b46_prev.jpg&amp;pos=61&amp;rpt=simag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992"/>
            <a:ext cx="2928958" cy="928718"/>
          </a:xfrm>
        </p:spPr>
        <p:txBody>
          <a:bodyPr/>
          <a:lstStyle/>
          <a:p>
            <a:r>
              <a:rPr lang="ru-RU" sz="2000" dirty="0" smtClean="0">
                <a:latin typeface="Monotype Corsiva" pitchFamily="66" charset="0"/>
              </a:rPr>
              <a:t>Стихотворение «Мать растила сына»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28" y="5857892"/>
            <a:ext cx="3143272" cy="785794"/>
          </a:xfrm>
        </p:spPr>
        <p:txBody>
          <a:bodyPr/>
          <a:lstStyle/>
          <a:p>
            <a:r>
              <a:rPr lang="ru-RU" sz="1400" dirty="0" smtClean="0">
                <a:latin typeface="Monotype Corsiva" pitchFamily="66" charset="0"/>
              </a:rPr>
              <a:t>Выполнила ученица МКОУ </a:t>
            </a:r>
            <a:r>
              <a:rPr lang="ru-RU" sz="1400" dirty="0" err="1" smtClean="0">
                <a:latin typeface="Monotype Corsiva" pitchFamily="66" charset="0"/>
              </a:rPr>
              <a:t>Черчетской</a:t>
            </a:r>
            <a:r>
              <a:rPr lang="ru-RU" sz="1400" dirty="0" smtClean="0">
                <a:latin typeface="Monotype Corsiva" pitchFamily="66" charset="0"/>
              </a:rPr>
              <a:t> СОШ </a:t>
            </a:r>
            <a:r>
              <a:rPr lang="ru-RU" sz="1400" dirty="0" err="1" smtClean="0">
                <a:latin typeface="Monotype Corsiva" pitchFamily="66" charset="0"/>
              </a:rPr>
              <a:t>Живаева</a:t>
            </a:r>
            <a:r>
              <a:rPr lang="ru-RU" sz="1400" dirty="0" smtClean="0">
                <a:latin typeface="Monotype Corsiva" pitchFamily="66" charset="0"/>
              </a:rPr>
              <a:t> </a:t>
            </a:r>
            <a:r>
              <a:rPr lang="ru-RU" sz="1400" dirty="0" smtClean="0">
                <a:latin typeface="Monotype Corsiva" pitchFamily="66" charset="0"/>
              </a:rPr>
              <a:t>Алёна</a:t>
            </a:r>
          </a:p>
          <a:p>
            <a:r>
              <a:rPr lang="ru-RU" sz="1400" dirty="0" smtClean="0">
                <a:latin typeface="Monotype Corsiva" pitchFamily="66" charset="0"/>
              </a:rPr>
              <a:t>Руководитель </a:t>
            </a:r>
            <a:r>
              <a:rPr lang="ru-RU" sz="1400" dirty="0" err="1" smtClean="0">
                <a:latin typeface="Monotype Corsiva" pitchFamily="66" charset="0"/>
              </a:rPr>
              <a:t>Живаева</a:t>
            </a:r>
            <a:r>
              <a:rPr lang="ru-RU" sz="1400" dirty="0" smtClean="0">
                <a:latin typeface="Monotype Corsiva" pitchFamily="66" charset="0"/>
              </a:rPr>
              <a:t> С.М.</a:t>
            </a:r>
            <a:endParaRPr lang="ru-RU" sz="1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 advTm="600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232313457-53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071678"/>
            <a:ext cx="542928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21442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Сын служа Отечеству – </a:t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выполнял приказ!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42" name="Picture 2" descr="C:\Documents and Settings\Admin.MICROSOF-138173\Мои документы\chechnja_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57200" y="2930382"/>
            <a:ext cx="4040188" cy="2440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C:\Documents and Settings\Admin.MICROSOF-138173\Мои документы\chechnja_7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4282" y="1142984"/>
            <a:ext cx="4574735" cy="31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Людмила Гурченко - Молит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78618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audio>
              <p:cMediaNode numSld="2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8-tub-ru.yandex.net/i?id=411132514-43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000108"/>
            <a:ext cx="514353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ru.yandex.net/i?id=497446767-49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357298"/>
            <a:ext cx="457203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0-tub-ru.yandex.net/i?id=195408951-12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857496"/>
            <a:ext cx="321471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.MICROSOF-138173\Мои документы\pvi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3767466" cy="54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ru.yandex.net/i?id=32776261-56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328614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7-tub-ru.yandex.net/i?id=479361268-23-72&amp;n=21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28" y="3929066"/>
            <a:ext cx="292899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5357826"/>
            <a:ext cx="5552546" cy="6309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5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Спасибо за внимание!</a:t>
            </a:r>
            <a:endParaRPr lang="ru-RU" sz="35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411beb589bed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6842125" cy="6337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2-tub-ru.yandex.net/i?id=58489519-19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357298"/>
            <a:ext cx="421484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.MICROSOF-138173\Мои документы\el_sys_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871470" cy="38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Documents and Settings\Admin.MICROSOF-138173\Мои документы\DSC_0684 copy_sm.jpg"/>
          <p:cNvPicPr>
            <a:picLocks noChangeAspect="1" noChangeArrowheads="1"/>
          </p:cNvPicPr>
          <p:nvPr/>
        </p:nvPicPr>
        <p:blipFill>
          <a:blip r:embed="rId3"/>
          <a:srcRect l="8354" t="6939" r="8103" b="12576"/>
          <a:stretch>
            <a:fillRect/>
          </a:stretch>
        </p:blipFill>
        <p:spPr bwMode="auto">
          <a:xfrm>
            <a:off x="5143504" y="714356"/>
            <a:ext cx="3773808" cy="54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.MICROSOF-138173\Мои документы\sg2007-2.jpg"/>
          <p:cNvPicPr>
            <a:picLocks noChangeAspect="1" noChangeArrowheads="1"/>
          </p:cNvPicPr>
          <p:nvPr/>
        </p:nvPicPr>
        <p:blipFill>
          <a:blip r:embed="rId2"/>
          <a:srcRect r="8035"/>
          <a:stretch>
            <a:fillRect/>
          </a:stretch>
        </p:blipFill>
        <p:spPr bwMode="auto">
          <a:xfrm>
            <a:off x="500034" y="2857496"/>
            <a:ext cx="408784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66203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57166"/>
            <a:ext cx="2143139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5-tub-ru.yandex.net/i?id=80981870-10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928670"/>
            <a:ext cx="528641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0-tub-ru.yandex.net/i?id=97371908-40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857364"/>
            <a:ext cx="428628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107614570-49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286124"/>
            <a:ext cx="51435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http://im5-tub-ru.yandex.net/i?id=226274926-18-72&amp;n=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4279" y="428604"/>
            <a:ext cx="2377457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.MICROSOF-138173\Мои документы\chechnja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4844193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C:\Documents and Settings\Admin.MICROSOF-138173\Мои документы\60617345_1277134377_neft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071809"/>
            <a:ext cx="4418181" cy="33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пециальное оформление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8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</TotalTime>
  <Words>26</Words>
  <Application>Microsoft Office PowerPoint</Application>
  <PresentationFormat>Экран (4:3)</PresentationFormat>
  <Paragraphs>5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Специальное оформление</vt:lpstr>
      <vt:lpstr>Тема8</vt:lpstr>
      <vt:lpstr>Слои</vt:lpstr>
      <vt:lpstr>Стихотворение «Мать растила сына»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  Сын служа Отечеству –            выполнял приказ!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Женщины и война</dc:title>
  <dc:creator>Admin</dc:creator>
  <cp:lastModifiedBy>Admin</cp:lastModifiedBy>
  <cp:revision>108</cp:revision>
  <dcterms:created xsi:type="dcterms:W3CDTF">2011-04-21T12:38:17Z</dcterms:created>
  <dcterms:modified xsi:type="dcterms:W3CDTF">2013-03-28T09:50:46Z</dcterms:modified>
</cp:coreProperties>
</file>