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9" r:id="rId6"/>
    <p:sldId id="265" r:id="rId7"/>
    <p:sldId id="264" r:id="rId8"/>
    <p:sldId id="267" r:id="rId9"/>
    <p:sldId id="266" r:id="rId10"/>
    <p:sldId id="257" r:id="rId11"/>
    <p:sldId id="259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4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F848BFB-5FF6-4F5C-A672-13EB821007C1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3EEC02-8ADD-4455-B751-0739012BA9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hyperlink" Target="&#1043;&#1085;&#1077;&#1079;&#1076;&#1086;&#1074;&#1072;&#1085;&#1080;&#1077;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hyperlink" Target="&#1085;&#1072;&#1089;&#1080;&#1078;&#1080;&#1074;&#1072;&#1085;&#1080;&#1077;.WMV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55;&#1077;&#1088;&#1077;&#1083;&#1077;&#1090;.WM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Zhavoronok-penie-zhavoronka-lesnogo(muzofon.com).mp3" TargetMode="External"/><Relationship Id="rId4" Type="http://schemas.openxmlformats.org/officeDocument/2006/relationships/hyperlink" Target="&#1058;&#1077;&#1090;&#1077;&#1088;&#1077;&#1074;&#1072;.wmv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36713"/>
            <a:ext cx="7416824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836712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 чём пойдет сегодня речь  на уроке?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8366"/>
            <a:ext cx="230425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28366"/>
            <a:ext cx="1451173" cy="10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6574"/>
            <a:ext cx="2031454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28366"/>
            <a:ext cx="17145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27783" y="1316498"/>
            <a:ext cx="1451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Гнездо жаворонка                                                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163966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Гнездо зяблика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14624"/>
            <a:ext cx="2088232" cy="222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736721"/>
            <a:ext cx="1595189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83768" y="458112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Гнездо длиннохвостой синицы</a:t>
            </a:r>
            <a:endParaRPr lang="ru-R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240" y="2736721"/>
            <a:ext cx="2047875" cy="220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948264" y="335699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Береговая ласточка</a:t>
            </a:r>
            <a:endParaRPr lang="ru-RU" dirty="0"/>
          </a:p>
        </p:txBody>
      </p:sp>
      <p:sp>
        <p:nvSpPr>
          <p:cNvPr id="5" name="Скругленный прямоугольник 4">
            <a:hlinkClick r:id="rId9" action="ppaction://hlinkfile"/>
          </p:cNvPr>
          <p:cNvSpPr/>
          <p:nvPr/>
        </p:nvSpPr>
        <p:spPr>
          <a:xfrm>
            <a:off x="6948264" y="5504458"/>
            <a:ext cx="864096" cy="3728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29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Насиживание.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34922"/>
            <a:ext cx="1800200" cy="182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034922"/>
            <a:ext cx="2162175" cy="182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73016"/>
            <a:ext cx="165618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>
            <a:hlinkClick r:id="rId5" action="ppaction://hlinkfile"/>
          </p:cNvPr>
          <p:cNvSpPr/>
          <p:nvPr/>
        </p:nvSpPr>
        <p:spPr>
          <a:xfrm>
            <a:off x="6301159" y="5013176"/>
            <a:ext cx="935137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992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Послегнездовой</a:t>
            </a:r>
            <a:r>
              <a:rPr lang="ru-RU" dirty="0" smtClean="0"/>
              <a:t> период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3797" y="2145428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Миграции-это период перемещения птиц с мест гнездования.</a:t>
            </a:r>
          </a:p>
          <a:p>
            <a:pPr marL="0" indent="0">
              <a:buNone/>
            </a:pPr>
            <a:r>
              <a:rPr lang="ru-RU" dirty="0" smtClean="0"/>
              <a:t>                               </a:t>
            </a:r>
            <a:endParaRPr lang="ru-RU" dirty="0"/>
          </a:p>
        </p:txBody>
      </p:sp>
      <p:sp>
        <p:nvSpPr>
          <p:cNvPr id="5" name="Скругленный прямоугольник 4">
            <a:hlinkClick r:id="rId2" action="ppaction://hlinkfile"/>
          </p:cNvPr>
          <p:cNvSpPr/>
          <p:nvPr/>
        </p:nvSpPr>
        <p:spPr>
          <a:xfrm flipH="1">
            <a:off x="7020273" y="5373216"/>
            <a:ext cx="43204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996952"/>
            <a:ext cx="2232248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тицы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979712" y="3573016"/>
            <a:ext cx="1584176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15616" y="47251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Оседлые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824028" y="3573016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39952" y="46531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Кочующие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084168" y="3573016"/>
            <a:ext cx="1368153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44209" y="472514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Перелетные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87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1.Наиболее важное время годового жизненного цикла птиц</a:t>
            </a:r>
          </a:p>
          <a:p>
            <a:pPr marL="0" indent="0">
              <a:buNone/>
            </a:pPr>
            <a:r>
              <a:rPr lang="ru-RU" dirty="0" smtClean="0"/>
              <a:t>                      -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размножение.</a:t>
            </a:r>
          </a:p>
          <a:p>
            <a:pPr marL="0" indent="0">
              <a:buNone/>
            </a:pPr>
            <a:r>
              <a:rPr lang="ru-RU" dirty="0" smtClean="0"/>
              <a:t>2.В </a:t>
            </a:r>
            <a:r>
              <a:rPr lang="ru-RU" dirty="0" err="1" smtClean="0"/>
              <a:t>послегнездовой</a:t>
            </a:r>
            <a:r>
              <a:rPr lang="ru-RU" dirty="0" smtClean="0"/>
              <a:t> период птицы объединяются в стаи и направляются в</a:t>
            </a:r>
          </a:p>
          <a:p>
            <a:pPr marL="0" indent="0">
              <a:buNone/>
            </a:pPr>
            <a:r>
              <a:rPr lang="ru-RU" dirty="0" smtClean="0"/>
              <a:t>                       –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миграции.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2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1.П.48.</a:t>
            </a:r>
          </a:p>
          <a:p>
            <a:pPr marL="0" indent="0">
              <a:buNone/>
            </a:pPr>
            <a:r>
              <a:rPr lang="ru-RU" dirty="0" smtClean="0"/>
              <a:t>2.Приготовить сообщение об оседлых птицах нашей местности: </a:t>
            </a:r>
            <a:r>
              <a:rPr lang="ru-RU" dirty="0" err="1" smtClean="0"/>
              <a:t>воробьи,синицы,голуби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58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412776"/>
            <a:ext cx="6965245" cy="60729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 урока.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Годовой жизненный цикл птиц.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2880360" lvl="8" indent="0">
              <a:buNone/>
            </a:pPr>
            <a:r>
              <a:rPr lang="ru-RU" dirty="0" smtClean="0"/>
              <a:t>                                                  </a:t>
            </a:r>
          </a:p>
          <a:p>
            <a:pPr lvl="6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68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484784"/>
            <a:ext cx="6965245" cy="864096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tx2">
                    <a:lumMod val="50000"/>
                  </a:schemeClr>
                </a:solidFill>
              </a:rPr>
              <a:t>Чем объясняются различия между птенцами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, показанными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</a:rPr>
              <a:t>на рисунках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88839"/>
            <a:ext cx="7488832" cy="424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242088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1- птенец полевого конька, 2-птенец орла-могильника,3-птенец-куропатки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Почему жизнь птиц меняется по сезонам года? 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1662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/>
              <a:t>Установите </a:t>
            </a:r>
            <a:r>
              <a:rPr lang="ru-RU" dirty="0" smtClean="0"/>
              <a:t>последовательность сезонных </a:t>
            </a:r>
            <a:r>
              <a:rPr lang="ru-RU" dirty="0"/>
              <a:t>явлений, характерных </a:t>
            </a:r>
            <a:r>
              <a:rPr lang="ru-RU" dirty="0" smtClean="0"/>
              <a:t>для большинства </a:t>
            </a:r>
            <a:r>
              <a:rPr lang="ru-RU" dirty="0"/>
              <a:t>птиц.</a:t>
            </a:r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Зимовка</a:t>
            </a:r>
          </a:p>
          <a:p>
            <a:pPr marL="0" indent="0">
              <a:buNone/>
            </a:pPr>
            <a:r>
              <a:rPr lang="ru-RU" dirty="0" smtClean="0"/>
              <a:t>2.Подготовка к зиме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.Подготовка к размножению</a:t>
            </a:r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 Размножение</a:t>
            </a:r>
          </a:p>
          <a:p>
            <a:pPr marL="0" indent="0">
              <a:buNone/>
            </a:pPr>
            <a:r>
              <a:rPr lang="ru-RU" dirty="0" smtClean="0"/>
              <a:t>5.Гнездование.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1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Сезонные явления в жизни птиц.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1.Подготовка к размножению.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2.Размножение.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3.Гнездование.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4.Подготовка к зиме.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5.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Зимовка.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(3,4,5,2,1)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68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в поведении птиц во время брачного периода.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19872" y="3140968"/>
            <a:ext cx="2736304" cy="144771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35896" y="357301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Особенности   поведения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27809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Пение                                                                             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86246" y="2965594"/>
            <a:ext cx="145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Токование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537321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Брачные танцы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868144" y="569638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Смена оперенья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40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764704"/>
            <a:ext cx="6965245" cy="1255363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Подготовка к размножению.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              Создание пар.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1.У мелких птиц и средних пары создаются на один сезон.</a:t>
            </a:r>
          </a:p>
          <a:p>
            <a:pPr marL="0" indent="0">
              <a:buNone/>
            </a:pPr>
            <a:r>
              <a:rPr lang="ru-RU" dirty="0" smtClean="0"/>
              <a:t>2.На много лет создаются пары у  лебедей, аистов,  у цапли.</a:t>
            </a:r>
          </a:p>
          <a:p>
            <a:pPr marL="0" indent="0">
              <a:buNone/>
            </a:pPr>
            <a:r>
              <a:rPr lang="ru-RU" dirty="0" smtClean="0"/>
              <a:t>3.Временные пары создают тетерева, глухари.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81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460" y="1418480"/>
            <a:ext cx="2442568" cy="244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6672"/>
            <a:ext cx="2808312" cy="208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>
            <a:hlinkClick r:id="rId4" action="ppaction://hlinkfile"/>
          </p:cNvPr>
          <p:cNvSpPr/>
          <p:nvPr/>
        </p:nvSpPr>
        <p:spPr>
          <a:xfrm>
            <a:off x="5364088" y="2492896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>
            <a:hlinkClick r:id="rId5" action="ppaction://hlinkfile"/>
          </p:cNvPr>
          <p:cNvSpPr/>
          <p:nvPr/>
        </p:nvSpPr>
        <p:spPr>
          <a:xfrm>
            <a:off x="1763688" y="5229200"/>
            <a:ext cx="57606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5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Без рук, без </a:t>
            </a:r>
            <a:r>
              <a:rPr lang="ru-RU" sz="3100" b="1" dirty="0" err="1" smtClean="0">
                <a:solidFill>
                  <a:schemeClr val="tx2">
                    <a:lumMod val="75000"/>
                  </a:schemeClr>
                </a:solidFill>
              </a:rPr>
              <a:t>топоренка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, построена избенка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   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</a:rPr>
              <a:t>Гнездостроение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птиц.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6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666</TotalTime>
  <Words>213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Презентация PowerPoint</vt:lpstr>
      <vt:lpstr>   Тема урока.   Годовой жизненный цикл птиц.</vt:lpstr>
      <vt:lpstr>Чем объясняются различия между птенцами, показанными на рисунках?    </vt:lpstr>
      <vt:lpstr>Почему жизнь птиц меняется по сезонам года?  </vt:lpstr>
      <vt:lpstr>Сезонные явления в жизни птиц.</vt:lpstr>
      <vt:lpstr>Особенности в поведении птиц во время брачного периода.</vt:lpstr>
      <vt:lpstr>Подготовка к размножению.                 Создание пар.</vt:lpstr>
      <vt:lpstr>Презентация PowerPoint</vt:lpstr>
      <vt:lpstr>Без рук, без топоренка, построена избенка..</vt:lpstr>
      <vt:lpstr>      </vt:lpstr>
      <vt:lpstr>Насиживание.</vt:lpstr>
      <vt:lpstr>Послегнездовой период</vt:lpstr>
      <vt:lpstr>Вывод:</vt:lpstr>
      <vt:lpstr>Домашнее задание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34</cp:revision>
  <dcterms:created xsi:type="dcterms:W3CDTF">2013-03-19T12:54:12Z</dcterms:created>
  <dcterms:modified xsi:type="dcterms:W3CDTF">2013-03-28T13:38:19Z</dcterms:modified>
</cp:coreProperties>
</file>