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62" r:id="rId4"/>
    <p:sldId id="259" r:id="rId5"/>
    <p:sldId id="261" r:id="rId6"/>
    <p:sldId id="263" r:id="rId7"/>
    <p:sldId id="264" r:id="rId8"/>
    <p:sldId id="269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07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7F2945-0E53-4E99-B09E-61C83BD7C44E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EC04C338-A2EA-4B92-97E3-C61B5686C3DB}">
      <dgm:prSet phldrT="[Текст]" phldr="1"/>
      <dgm:spPr/>
      <dgm:t>
        <a:bodyPr/>
        <a:lstStyle/>
        <a:p>
          <a:endParaRPr lang="ru-RU" dirty="0"/>
        </a:p>
      </dgm:t>
    </dgm:pt>
    <dgm:pt modelId="{12A7567F-01CA-45AB-B725-ADB29F98F6D9}" type="parTrans" cxnId="{DA805204-374C-4D67-977E-1166B14CACB4}">
      <dgm:prSet/>
      <dgm:spPr/>
      <dgm:t>
        <a:bodyPr/>
        <a:lstStyle/>
        <a:p>
          <a:endParaRPr lang="ru-RU"/>
        </a:p>
      </dgm:t>
    </dgm:pt>
    <dgm:pt modelId="{D9EFE34C-6B78-4684-9A92-E002C56E2B1D}" type="sibTrans" cxnId="{DA805204-374C-4D67-977E-1166B14CACB4}">
      <dgm:prSet/>
      <dgm:spPr/>
      <dgm:t>
        <a:bodyPr/>
        <a:lstStyle/>
        <a:p>
          <a:endParaRPr lang="ru-RU"/>
        </a:p>
      </dgm:t>
    </dgm:pt>
    <dgm:pt modelId="{CED43A70-CA27-4B8B-AAC5-0E3CF0A9607D}">
      <dgm:prSet phldrT="[Текст]" phldr="1"/>
      <dgm:spPr/>
      <dgm:t>
        <a:bodyPr/>
        <a:lstStyle/>
        <a:p>
          <a:endParaRPr lang="ru-RU"/>
        </a:p>
      </dgm:t>
    </dgm:pt>
    <dgm:pt modelId="{15916BB9-7680-44A3-9469-8CEC9AA7EC81}" type="parTrans" cxnId="{AB932403-0B0C-4A86-AAA3-12B2C31249CF}">
      <dgm:prSet/>
      <dgm:spPr/>
      <dgm:t>
        <a:bodyPr/>
        <a:lstStyle/>
        <a:p>
          <a:endParaRPr lang="ru-RU"/>
        </a:p>
      </dgm:t>
    </dgm:pt>
    <dgm:pt modelId="{478A42CA-DD61-4333-BA92-7F340393DE8F}" type="sibTrans" cxnId="{AB932403-0B0C-4A86-AAA3-12B2C31249CF}">
      <dgm:prSet/>
      <dgm:spPr/>
      <dgm:t>
        <a:bodyPr/>
        <a:lstStyle/>
        <a:p>
          <a:endParaRPr lang="ru-RU"/>
        </a:p>
      </dgm:t>
    </dgm:pt>
    <dgm:pt modelId="{D0E0F5E6-AA02-4619-A392-3089DCE4C170}">
      <dgm:prSet phldrT="[Текст]" phldr="1"/>
      <dgm:spPr/>
      <dgm:t>
        <a:bodyPr/>
        <a:lstStyle/>
        <a:p>
          <a:endParaRPr lang="ru-RU"/>
        </a:p>
      </dgm:t>
    </dgm:pt>
    <dgm:pt modelId="{FEE05838-4CA3-432C-8DA0-27953AD06DBD}" type="parTrans" cxnId="{FAA8C9D6-D65C-4191-AA4B-78A3BE78D15B}">
      <dgm:prSet/>
      <dgm:spPr/>
      <dgm:t>
        <a:bodyPr/>
        <a:lstStyle/>
        <a:p>
          <a:endParaRPr lang="ru-RU"/>
        </a:p>
      </dgm:t>
    </dgm:pt>
    <dgm:pt modelId="{9E986A8D-B238-45FA-B640-26E34983BE67}" type="sibTrans" cxnId="{FAA8C9D6-D65C-4191-AA4B-78A3BE78D15B}">
      <dgm:prSet/>
      <dgm:spPr/>
      <dgm:t>
        <a:bodyPr/>
        <a:lstStyle/>
        <a:p>
          <a:endParaRPr lang="ru-RU"/>
        </a:p>
      </dgm:t>
    </dgm:pt>
    <dgm:pt modelId="{3B492958-11CF-41ED-9C3E-D9575752142B}">
      <dgm:prSet phldrT="[Текст]" phldr="1"/>
      <dgm:spPr/>
      <dgm:t>
        <a:bodyPr/>
        <a:lstStyle/>
        <a:p>
          <a:endParaRPr lang="ru-RU"/>
        </a:p>
      </dgm:t>
    </dgm:pt>
    <dgm:pt modelId="{64DB77E3-47E1-4D98-A317-15C28A980BCC}" type="parTrans" cxnId="{1B24F86E-612D-45C4-B504-3A8E511BCBD4}">
      <dgm:prSet/>
      <dgm:spPr/>
      <dgm:t>
        <a:bodyPr/>
        <a:lstStyle/>
        <a:p>
          <a:endParaRPr lang="ru-RU"/>
        </a:p>
      </dgm:t>
    </dgm:pt>
    <dgm:pt modelId="{64F98F96-D384-4678-9146-DC98F9A59241}" type="sibTrans" cxnId="{1B24F86E-612D-45C4-B504-3A8E511BCBD4}">
      <dgm:prSet/>
      <dgm:spPr/>
      <dgm:t>
        <a:bodyPr/>
        <a:lstStyle/>
        <a:p>
          <a:endParaRPr lang="ru-RU"/>
        </a:p>
      </dgm:t>
    </dgm:pt>
    <dgm:pt modelId="{2DB79B65-3FAC-4A53-BA1D-2291AD4AB71B}">
      <dgm:prSet phldrT="[Текст]" phldr="1"/>
      <dgm:spPr/>
      <dgm:t>
        <a:bodyPr/>
        <a:lstStyle/>
        <a:p>
          <a:endParaRPr lang="ru-RU"/>
        </a:p>
      </dgm:t>
    </dgm:pt>
    <dgm:pt modelId="{3AC97720-B45A-481D-B130-B8862D9EB608}" type="parTrans" cxnId="{E3E9DE5D-38BD-4B00-BAA1-6DE1B68108E5}">
      <dgm:prSet/>
      <dgm:spPr/>
      <dgm:t>
        <a:bodyPr/>
        <a:lstStyle/>
        <a:p>
          <a:endParaRPr lang="ru-RU"/>
        </a:p>
      </dgm:t>
    </dgm:pt>
    <dgm:pt modelId="{C83610B3-C77F-4E19-B1E3-66563267D6D7}" type="sibTrans" cxnId="{E3E9DE5D-38BD-4B00-BAA1-6DE1B68108E5}">
      <dgm:prSet/>
      <dgm:spPr/>
      <dgm:t>
        <a:bodyPr/>
        <a:lstStyle/>
        <a:p>
          <a:endParaRPr lang="ru-RU"/>
        </a:p>
      </dgm:t>
    </dgm:pt>
    <dgm:pt modelId="{FEDEC5DB-C8EB-41B4-A4D0-F20254CB3C65}">
      <dgm:prSet phldrT="[Текст]" phldr="1"/>
      <dgm:spPr/>
      <dgm:t>
        <a:bodyPr/>
        <a:lstStyle/>
        <a:p>
          <a:endParaRPr lang="ru-RU"/>
        </a:p>
      </dgm:t>
    </dgm:pt>
    <dgm:pt modelId="{4373F10E-9F7A-4BEF-9A7A-3C0C45E59656}" type="parTrans" cxnId="{43D4CBCB-D532-4D82-ADD1-33377FB6F2FE}">
      <dgm:prSet/>
      <dgm:spPr/>
      <dgm:t>
        <a:bodyPr/>
        <a:lstStyle/>
        <a:p>
          <a:endParaRPr lang="ru-RU"/>
        </a:p>
      </dgm:t>
    </dgm:pt>
    <dgm:pt modelId="{9E29100F-3E04-4A1B-9F57-E84AB232B8DD}" type="sibTrans" cxnId="{43D4CBCB-D532-4D82-ADD1-33377FB6F2FE}">
      <dgm:prSet/>
      <dgm:spPr/>
      <dgm:t>
        <a:bodyPr/>
        <a:lstStyle/>
        <a:p>
          <a:endParaRPr lang="ru-RU"/>
        </a:p>
      </dgm:t>
    </dgm:pt>
    <dgm:pt modelId="{4A3FE288-1CC3-4189-8070-D2A1942281CE}">
      <dgm:prSet phldrT="[Текст]" phldr="1"/>
      <dgm:spPr/>
      <dgm:t>
        <a:bodyPr/>
        <a:lstStyle/>
        <a:p>
          <a:endParaRPr lang="ru-RU"/>
        </a:p>
      </dgm:t>
    </dgm:pt>
    <dgm:pt modelId="{8B65AA20-6548-4080-B51E-3DEEF2D68526}" type="parTrans" cxnId="{89B60E1B-D2B1-45E4-8D0B-3646628AF077}">
      <dgm:prSet/>
      <dgm:spPr/>
      <dgm:t>
        <a:bodyPr/>
        <a:lstStyle/>
        <a:p>
          <a:endParaRPr lang="ru-RU"/>
        </a:p>
      </dgm:t>
    </dgm:pt>
    <dgm:pt modelId="{6BF632A7-1EB2-4A84-97F6-2A285060300F}" type="sibTrans" cxnId="{89B60E1B-D2B1-45E4-8D0B-3646628AF077}">
      <dgm:prSet/>
      <dgm:spPr/>
      <dgm:t>
        <a:bodyPr/>
        <a:lstStyle/>
        <a:p>
          <a:endParaRPr lang="ru-RU"/>
        </a:p>
      </dgm:t>
    </dgm:pt>
    <dgm:pt modelId="{9C1B13C6-AB80-4125-BE24-75A9937E50A1}">
      <dgm:prSet phldrT="[Текст]" phldr="1"/>
      <dgm:spPr/>
      <dgm:t>
        <a:bodyPr/>
        <a:lstStyle/>
        <a:p>
          <a:endParaRPr lang="ru-RU"/>
        </a:p>
      </dgm:t>
    </dgm:pt>
    <dgm:pt modelId="{4448CDE4-46BA-4FF8-BE2A-FC366FB72E89}" type="parTrans" cxnId="{77E3416B-BD05-4E76-B800-81D9BEEA3DDC}">
      <dgm:prSet/>
      <dgm:spPr/>
      <dgm:t>
        <a:bodyPr/>
        <a:lstStyle/>
        <a:p>
          <a:endParaRPr lang="ru-RU"/>
        </a:p>
      </dgm:t>
    </dgm:pt>
    <dgm:pt modelId="{77018FEA-6C3A-4FE0-90F8-D7B74552518C}" type="sibTrans" cxnId="{77E3416B-BD05-4E76-B800-81D9BEEA3DDC}">
      <dgm:prSet/>
      <dgm:spPr/>
      <dgm:t>
        <a:bodyPr/>
        <a:lstStyle/>
        <a:p>
          <a:endParaRPr lang="ru-RU"/>
        </a:p>
      </dgm:t>
    </dgm:pt>
    <dgm:pt modelId="{57D1AFEB-F7B6-4A0F-A125-97AD319D380A}">
      <dgm:prSet phldrT="[Текст]" phldr="1"/>
      <dgm:spPr/>
      <dgm:t>
        <a:bodyPr/>
        <a:lstStyle/>
        <a:p>
          <a:endParaRPr lang="ru-RU"/>
        </a:p>
      </dgm:t>
    </dgm:pt>
    <dgm:pt modelId="{D37A593A-8408-4A4D-A081-8BD13C376BD3}" type="parTrans" cxnId="{B4C2378D-A961-4326-8893-38F778FFB5DC}">
      <dgm:prSet/>
      <dgm:spPr/>
      <dgm:t>
        <a:bodyPr/>
        <a:lstStyle/>
        <a:p>
          <a:endParaRPr lang="ru-RU"/>
        </a:p>
      </dgm:t>
    </dgm:pt>
    <dgm:pt modelId="{7F045772-5DD9-4128-90FE-F8F932E0A1C9}" type="sibTrans" cxnId="{B4C2378D-A961-4326-8893-38F778FFB5DC}">
      <dgm:prSet/>
      <dgm:spPr/>
      <dgm:t>
        <a:bodyPr/>
        <a:lstStyle/>
        <a:p>
          <a:endParaRPr lang="ru-RU"/>
        </a:p>
      </dgm:t>
    </dgm:pt>
    <dgm:pt modelId="{6ED6C8A7-E2B2-4FA1-BA6E-63DF48B40F72}" type="pres">
      <dgm:prSet presAssocID="{727F2945-0E53-4E99-B09E-61C83BD7C44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B887B3-C016-4771-800E-7F641094F2BD}" type="pres">
      <dgm:prSet presAssocID="{EC04C338-A2EA-4B92-97E3-C61B5686C3DB}" presName="comp" presStyleCnt="0"/>
      <dgm:spPr/>
    </dgm:pt>
    <dgm:pt modelId="{2FDFA740-0FDC-472A-800B-3A9D2C9E4C6F}" type="pres">
      <dgm:prSet presAssocID="{EC04C338-A2EA-4B92-97E3-C61B5686C3DB}" presName="box" presStyleLbl="node1" presStyleIdx="0" presStyleCnt="3"/>
      <dgm:spPr/>
      <dgm:t>
        <a:bodyPr/>
        <a:lstStyle/>
        <a:p>
          <a:endParaRPr lang="ru-RU"/>
        </a:p>
      </dgm:t>
    </dgm:pt>
    <dgm:pt modelId="{C120E0FD-129B-4E82-AA7F-F3E3E480253B}" type="pres">
      <dgm:prSet presAssocID="{EC04C338-A2EA-4B92-97E3-C61B5686C3DB}" presName="img" presStyleLbl="fgImgPlace1" presStyleIdx="0" presStyleCnt="3"/>
      <dgm:spPr/>
    </dgm:pt>
    <dgm:pt modelId="{ADE57E70-2B77-483C-AEAC-7C3F92972E8F}" type="pres">
      <dgm:prSet presAssocID="{EC04C338-A2EA-4B92-97E3-C61B5686C3DB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02DDED-3705-4DCC-80A9-DE6955F99B2C}" type="pres">
      <dgm:prSet presAssocID="{D9EFE34C-6B78-4684-9A92-E002C56E2B1D}" presName="spacer" presStyleCnt="0"/>
      <dgm:spPr/>
    </dgm:pt>
    <dgm:pt modelId="{5D231E29-4A3F-4302-8964-470C067F13C4}" type="pres">
      <dgm:prSet presAssocID="{3B492958-11CF-41ED-9C3E-D9575752142B}" presName="comp" presStyleCnt="0"/>
      <dgm:spPr/>
    </dgm:pt>
    <dgm:pt modelId="{C2263050-5431-4010-AC1A-A3EA8E2C61AB}" type="pres">
      <dgm:prSet presAssocID="{3B492958-11CF-41ED-9C3E-D9575752142B}" presName="box" presStyleLbl="node1" presStyleIdx="1" presStyleCnt="3"/>
      <dgm:spPr/>
      <dgm:t>
        <a:bodyPr/>
        <a:lstStyle/>
        <a:p>
          <a:endParaRPr lang="ru-RU"/>
        </a:p>
      </dgm:t>
    </dgm:pt>
    <dgm:pt modelId="{3B39C823-726F-4415-A6C0-FE57F10C9321}" type="pres">
      <dgm:prSet presAssocID="{3B492958-11CF-41ED-9C3E-D9575752142B}" presName="img" presStyleLbl="fgImgPlace1" presStyleIdx="1" presStyleCnt="3"/>
      <dgm:spPr/>
    </dgm:pt>
    <dgm:pt modelId="{62ED53E5-4569-4072-86E4-C08ED6B5F49C}" type="pres">
      <dgm:prSet presAssocID="{3B492958-11CF-41ED-9C3E-D9575752142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8A35C3-18D7-4B4D-9ABF-B686F7F8BD0C}" type="pres">
      <dgm:prSet presAssocID="{64F98F96-D384-4678-9146-DC98F9A59241}" presName="spacer" presStyleCnt="0"/>
      <dgm:spPr/>
    </dgm:pt>
    <dgm:pt modelId="{9DD18A95-AD98-435B-BD10-121A73F95D6B}" type="pres">
      <dgm:prSet presAssocID="{4A3FE288-1CC3-4189-8070-D2A1942281CE}" presName="comp" presStyleCnt="0"/>
      <dgm:spPr/>
    </dgm:pt>
    <dgm:pt modelId="{6639B4DC-FA49-4B5B-8B26-26E1DCD71396}" type="pres">
      <dgm:prSet presAssocID="{4A3FE288-1CC3-4189-8070-D2A1942281CE}" presName="box" presStyleLbl="node1" presStyleIdx="2" presStyleCnt="3"/>
      <dgm:spPr/>
      <dgm:t>
        <a:bodyPr/>
        <a:lstStyle/>
        <a:p>
          <a:endParaRPr lang="ru-RU"/>
        </a:p>
      </dgm:t>
    </dgm:pt>
    <dgm:pt modelId="{B50765A4-D811-4B9D-8B70-14A62841C127}" type="pres">
      <dgm:prSet presAssocID="{4A3FE288-1CC3-4189-8070-D2A1942281CE}" presName="img" presStyleLbl="fgImgPlace1" presStyleIdx="2" presStyleCnt="3"/>
      <dgm:spPr/>
    </dgm:pt>
    <dgm:pt modelId="{39A3A4DC-D7F4-4C53-8CE0-5DDEB08A0BC7}" type="pres">
      <dgm:prSet presAssocID="{4A3FE288-1CC3-4189-8070-D2A1942281CE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2FC2F1-161E-4405-9F5C-D9F4677ADB65}" type="presOf" srcId="{4A3FE288-1CC3-4189-8070-D2A1942281CE}" destId="{39A3A4DC-D7F4-4C53-8CE0-5DDEB08A0BC7}" srcOrd="1" destOrd="0" presId="urn:microsoft.com/office/officeart/2005/8/layout/vList4#1"/>
    <dgm:cxn modelId="{9337E27A-B031-4F5D-9963-503BE91B824F}" type="presOf" srcId="{9C1B13C6-AB80-4125-BE24-75A9937E50A1}" destId="{39A3A4DC-D7F4-4C53-8CE0-5DDEB08A0BC7}" srcOrd="1" destOrd="1" presId="urn:microsoft.com/office/officeart/2005/8/layout/vList4#1"/>
    <dgm:cxn modelId="{94F91B4D-9A06-4FA8-AECD-B73A9B0B3599}" type="presOf" srcId="{57D1AFEB-F7B6-4A0F-A125-97AD319D380A}" destId="{39A3A4DC-D7F4-4C53-8CE0-5DDEB08A0BC7}" srcOrd="1" destOrd="2" presId="urn:microsoft.com/office/officeart/2005/8/layout/vList4#1"/>
    <dgm:cxn modelId="{AB932403-0B0C-4A86-AAA3-12B2C31249CF}" srcId="{EC04C338-A2EA-4B92-97E3-C61B5686C3DB}" destId="{CED43A70-CA27-4B8B-AAC5-0E3CF0A9607D}" srcOrd="0" destOrd="0" parTransId="{15916BB9-7680-44A3-9469-8CEC9AA7EC81}" sibTransId="{478A42CA-DD61-4333-BA92-7F340393DE8F}"/>
    <dgm:cxn modelId="{3086F587-5CD6-4E1B-96F4-F4875A16E28B}" type="presOf" srcId="{727F2945-0E53-4E99-B09E-61C83BD7C44E}" destId="{6ED6C8A7-E2B2-4FA1-BA6E-63DF48B40F72}" srcOrd="0" destOrd="0" presId="urn:microsoft.com/office/officeart/2005/8/layout/vList4#1"/>
    <dgm:cxn modelId="{B4C2378D-A961-4326-8893-38F778FFB5DC}" srcId="{4A3FE288-1CC3-4189-8070-D2A1942281CE}" destId="{57D1AFEB-F7B6-4A0F-A125-97AD319D380A}" srcOrd="1" destOrd="0" parTransId="{D37A593A-8408-4A4D-A081-8BD13C376BD3}" sibTransId="{7F045772-5DD9-4128-90FE-F8F932E0A1C9}"/>
    <dgm:cxn modelId="{2E904241-BD1E-4B8B-A75A-CE752FB3EC0E}" type="presOf" srcId="{EC04C338-A2EA-4B92-97E3-C61B5686C3DB}" destId="{2FDFA740-0FDC-472A-800B-3A9D2C9E4C6F}" srcOrd="0" destOrd="0" presId="urn:microsoft.com/office/officeart/2005/8/layout/vList4#1"/>
    <dgm:cxn modelId="{E3E9DE5D-38BD-4B00-BAA1-6DE1B68108E5}" srcId="{3B492958-11CF-41ED-9C3E-D9575752142B}" destId="{2DB79B65-3FAC-4A53-BA1D-2291AD4AB71B}" srcOrd="0" destOrd="0" parTransId="{3AC97720-B45A-481D-B130-B8862D9EB608}" sibTransId="{C83610B3-C77F-4E19-B1E3-66563267D6D7}"/>
    <dgm:cxn modelId="{3FF2C319-31B3-48A2-A7BA-80A69D605019}" type="presOf" srcId="{2DB79B65-3FAC-4A53-BA1D-2291AD4AB71B}" destId="{62ED53E5-4569-4072-86E4-C08ED6B5F49C}" srcOrd="1" destOrd="1" presId="urn:microsoft.com/office/officeart/2005/8/layout/vList4#1"/>
    <dgm:cxn modelId="{73A91987-2B29-4A01-AC08-14D2B92F61A9}" type="presOf" srcId="{FEDEC5DB-C8EB-41B4-A4D0-F20254CB3C65}" destId="{62ED53E5-4569-4072-86E4-C08ED6B5F49C}" srcOrd="1" destOrd="2" presId="urn:microsoft.com/office/officeart/2005/8/layout/vList4#1"/>
    <dgm:cxn modelId="{1B24F86E-612D-45C4-B504-3A8E511BCBD4}" srcId="{727F2945-0E53-4E99-B09E-61C83BD7C44E}" destId="{3B492958-11CF-41ED-9C3E-D9575752142B}" srcOrd="1" destOrd="0" parTransId="{64DB77E3-47E1-4D98-A317-15C28A980BCC}" sibTransId="{64F98F96-D384-4678-9146-DC98F9A59241}"/>
    <dgm:cxn modelId="{D6E536BF-6BCF-439D-AA8D-05C503DC5807}" type="presOf" srcId="{D0E0F5E6-AA02-4619-A392-3089DCE4C170}" destId="{ADE57E70-2B77-483C-AEAC-7C3F92972E8F}" srcOrd="1" destOrd="2" presId="urn:microsoft.com/office/officeart/2005/8/layout/vList4#1"/>
    <dgm:cxn modelId="{22672B32-304D-48A9-A7A6-BBDB8A79DE9D}" type="presOf" srcId="{EC04C338-A2EA-4B92-97E3-C61B5686C3DB}" destId="{ADE57E70-2B77-483C-AEAC-7C3F92972E8F}" srcOrd="1" destOrd="0" presId="urn:microsoft.com/office/officeart/2005/8/layout/vList4#1"/>
    <dgm:cxn modelId="{89B60E1B-D2B1-45E4-8D0B-3646628AF077}" srcId="{727F2945-0E53-4E99-B09E-61C83BD7C44E}" destId="{4A3FE288-1CC3-4189-8070-D2A1942281CE}" srcOrd="2" destOrd="0" parTransId="{8B65AA20-6548-4080-B51E-3DEEF2D68526}" sibTransId="{6BF632A7-1EB2-4A84-97F6-2A285060300F}"/>
    <dgm:cxn modelId="{77E3416B-BD05-4E76-B800-81D9BEEA3DDC}" srcId="{4A3FE288-1CC3-4189-8070-D2A1942281CE}" destId="{9C1B13C6-AB80-4125-BE24-75A9937E50A1}" srcOrd="0" destOrd="0" parTransId="{4448CDE4-46BA-4FF8-BE2A-FC366FB72E89}" sibTransId="{77018FEA-6C3A-4FE0-90F8-D7B74552518C}"/>
    <dgm:cxn modelId="{43D4CBCB-D532-4D82-ADD1-33377FB6F2FE}" srcId="{3B492958-11CF-41ED-9C3E-D9575752142B}" destId="{FEDEC5DB-C8EB-41B4-A4D0-F20254CB3C65}" srcOrd="1" destOrd="0" parTransId="{4373F10E-9F7A-4BEF-9A7A-3C0C45E59656}" sibTransId="{9E29100F-3E04-4A1B-9F57-E84AB232B8DD}"/>
    <dgm:cxn modelId="{1B6C1699-5A68-458A-8A15-CEC5688455DF}" type="presOf" srcId="{D0E0F5E6-AA02-4619-A392-3089DCE4C170}" destId="{2FDFA740-0FDC-472A-800B-3A9D2C9E4C6F}" srcOrd="0" destOrd="2" presId="urn:microsoft.com/office/officeart/2005/8/layout/vList4#1"/>
    <dgm:cxn modelId="{4BA8A875-9CC7-468B-B3C1-B88AE96B9839}" type="presOf" srcId="{3B492958-11CF-41ED-9C3E-D9575752142B}" destId="{C2263050-5431-4010-AC1A-A3EA8E2C61AB}" srcOrd="0" destOrd="0" presId="urn:microsoft.com/office/officeart/2005/8/layout/vList4#1"/>
    <dgm:cxn modelId="{5DC21EE3-87A4-4182-BFAB-6BEE261E985A}" type="presOf" srcId="{FEDEC5DB-C8EB-41B4-A4D0-F20254CB3C65}" destId="{C2263050-5431-4010-AC1A-A3EA8E2C61AB}" srcOrd="0" destOrd="2" presId="urn:microsoft.com/office/officeart/2005/8/layout/vList4#1"/>
    <dgm:cxn modelId="{DA805204-374C-4D67-977E-1166B14CACB4}" srcId="{727F2945-0E53-4E99-B09E-61C83BD7C44E}" destId="{EC04C338-A2EA-4B92-97E3-C61B5686C3DB}" srcOrd="0" destOrd="0" parTransId="{12A7567F-01CA-45AB-B725-ADB29F98F6D9}" sibTransId="{D9EFE34C-6B78-4684-9A92-E002C56E2B1D}"/>
    <dgm:cxn modelId="{E5214BA0-63E7-4552-B5EE-F17D2608A25F}" type="presOf" srcId="{3B492958-11CF-41ED-9C3E-D9575752142B}" destId="{62ED53E5-4569-4072-86E4-C08ED6B5F49C}" srcOrd="1" destOrd="0" presId="urn:microsoft.com/office/officeart/2005/8/layout/vList4#1"/>
    <dgm:cxn modelId="{FAA8C9D6-D65C-4191-AA4B-78A3BE78D15B}" srcId="{EC04C338-A2EA-4B92-97E3-C61B5686C3DB}" destId="{D0E0F5E6-AA02-4619-A392-3089DCE4C170}" srcOrd="1" destOrd="0" parTransId="{FEE05838-4CA3-432C-8DA0-27953AD06DBD}" sibTransId="{9E986A8D-B238-45FA-B640-26E34983BE67}"/>
    <dgm:cxn modelId="{F17C63C9-4A33-4BA8-9BD7-EA64CC7AC371}" type="presOf" srcId="{CED43A70-CA27-4B8B-AAC5-0E3CF0A9607D}" destId="{ADE57E70-2B77-483C-AEAC-7C3F92972E8F}" srcOrd="1" destOrd="1" presId="urn:microsoft.com/office/officeart/2005/8/layout/vList4#1"/>
    <dgm:cxn modelId="{39BFBD69-4ED5-4A75-A5A5-E988C028C07C}" type="presOf" srcId="{2DB79B65-3FAC-4A53-BA1D-2291AD4AB71B}" destId="{C2263050-5431-4010-AC1A-A3EA8E2C61AB}" srcOrd="0" destOrd="1" presId="urn:microsoft.com/office/officeart/2005/8/layout/vList4#1"/>
    <dgm:cxn modelId="{6FF9B953-4776-42BE-8C2E-E868999177AC}" type="presOf" srcId="{9C1B13C6-AB80-4125-BE24-75A9937E50A1}" destId="{6639B4DC-FA49-4B5B-8B26-26E1DCD71396}" srcOrd="0" destOrd="1" presId="urn:microsoft.com/office/officeart/2005/8/layout/vList4#1"/>
    <dgm:cxn modelId="{24A33857-18E6-4472-AF83-6B43BEF1D9D1}" type="presOf" srcId="{57D1AFEB-F7B6-4A0F-A125-97AD319D380A}" destId="{6639B4DC-FA49-4B5B-8B26-26E1DCD71396}" srcOrd="0" destOrd="2" presId="urn:microsoft.com/office/officeart/2005/8/layout/vList4#1"/>
    <dgm:cxn modelId="{C578881F-1725-4475-A3D4-F0F2410EFEF8}" type="presOf" srcId="{4A3FE288-1CC3-4189-8070-D2A1942281CE}" destId="{6639B4DC-FA49-4B5B-8B26-26E1DCD71396}" srcOrd="0" destOrd="0" presId="urn:microsoft.com/office/officeart/2005/8/layout/vList4#1"/>
    <dgm:cxn modelId="{66F32DE8-AE5B-4AE9-83B9-4E189D847906}" type="presOf" srcId="{CED43A70-CA27-4B8B-AAC5-0E3CF0A9607D}" destId="{2FDFA740-0FDC-472A-800B-3A9D2C9E4C6F}" srcOrd="0" destOrd="1" presId="urn:microsoft.com/office/officeart/2005/8/layout/vList4#1"/>
    <dgm:cxn modelId="{A9B30FE5-4853-40D6-9C9C-83930915A834}" type="presParOf" srcId="{6ED6C8A7-E2B2-4FA1-BA6E-63DF48B40F72}" destId="{CBB887B3-C016-4771-800E-7F641094F2BD}" srcOrd="0" destOrd="0" presId="urn:microsoft.com/office/officeart/2005/8/layout/vList4#1"/>
    <dgm:cxn modelId="{FC3B7B23-F208-4C85-B673-13692872FE84}" type="presParOf" srcId="{CBB887B3-C016-4771-800E-7F641094F2BD}" destId="{2FDFA740-0FDC-472A-800B-3A9D2C9E4C6F}" srcOrd="0" destOrd="0" presId="urn:microsoft.com/office/officeart/2005/8/layout/vList4#1"/>
    <dgm:cxn modelId="{002F2332-4D46-4B2C-BA71-2E0A081CF05A}" type="presParOf" srcId="{CBB887B3-C016-4771-800E-7F641094F2BD}" destId="{C120E0FD-129B-4E82-AA7F-F3E3E480253B}" srcOrd="1" destOrd="0" presId="urn:microsoft.com/office/officeart/2005/8/layout/vList4#1"/>
    <dgm:cxn modelId="{50FD58EC-3C89-4D66-B74E-6D25CCCAAC80}" type="presParOf" srcId="{CBB887B3-C016-4771-800E-7F641094F2BD}" destId="{ADE57E70-2B77-483C-AEAC-7C3F92972E8F}" srcOrd="2" destOrd="0" presId="urn:microsoft.com/office/officeart/2005/8/layout/vList4#1"/>
    <dgm:cxn modelId="{7CB480FA-27D9-4DA3-91B4-D525F66409A2}" type="presParOf" srcId="{6ED6C8A7-E2B2-4FA1-BA6E-63DF48B40F72}" destId="{4002DDED-3705-4DCC-80A9-DE6955F99B2C}" srcOrd="1" destOrd="0" presId="urn:microsoft.com/office/officeart/2005/8/layout/vList4#1"/>
    <dgm:cxn modelId="{C59290BC-FD2E-4329-98C3-89A9F9B7C37A}" type="presParOf" srcId="{6ED6C8A7-E2B2-4FA1-BA6E-63DF48B40F72}" destId="{5D231E29-4A3F-4302-8964-470C067F13C4}" srcOrd="2" destOrd="0" presId="urn:microsoft.com/office/officeart/2005/8/layout/vList4#1"/>
    <dgm:cxn modelId="{6E53D87E-8F03-46DA-B80E-C29EAA3BEE1F}" type="presParOf" srcId="{5D231E29-4A3F-4302-8964-470C067F13C4}" destId="{C2263050-5431-4010-AC1A-A3EA8E2C61AB}" srcOrd="0" destOrd="0" presId="urn:microsoft.com/office/officeart/2005/8/layout/vList4#1"/>
    <dgm:cxn modelId="{0C4E471D-944E-4E76-ADD0-CDA831A31694}" type="presParOf" srcId="{5D231E29-4A3F-4302-8964-470C067F13C4}" destId="{3B39C823-726F-4415-A6C0-FE57F10C9321}" srcOrd="1" destOrd="0" presId="urn:microsoft.com/office/officeart/2005/8/layout/vList4#1"/>
    <dgm:cxn modelId="{1679D2D2-41E7-48AE-8BC3-D9CA5814E2E6}" type="presParOf" srcId="{5D231E29-4A3F-4302-8964-470C067F13C4}" destId="{62ED53E5-4569-4072-86E4-C08ED6B5F49C}" srcOrd="2" destOrd="0" presId="urn:microsoft.com/office/officeart/2005/8/layout/vList4#1"/>
    <dgm:cxn modelId="{8741F13C-89A2-4B6C-9072-6CEE8578061C}" type="presParOf" srcId="{6ED6C8A7-E2B2-4FA1-BA6E-63DF48B40F72}" destId="{DC8A35C3-18D7-4B4D-9ABF-B686F7F8BD0C}" srcOrd="3" destOrd="0" presId="urn:microsoft.com/office/officeart/2005/8/layout/vList4#1"/>
    <dgm:cxn modelId="{256CFE47-902E-4368-81F6-20B93DF1B5AE}" type="presParOf" srcId="{6ED6C8A7-E2B2-4FA1-BA6E-63DF48B40F72}" destId="{9DD18A95-AD98-435B-BD10-121A73F95D6B}" srcOrd="4" destOrd="0" presId="urn:microsoft.com/office/officeart/2005/8/layout/vList4#1"/>
    <dgm:cxn modelId="{B3745C5F-F958-4AA6-A8AA-71DF15E6783D}" type="presParOf" srcId="{9DD18A95-AD98-435B-BD10-121A73F95D6B}" destId="{6639B4DC-FA49-4B5B-8B26-26E1DCD71396}" srcOrd="0" destOrd="0" presId="urn:microsoft.com/office/officeart/2005/8/layout/vList4#1"/>
    <dgm:cxn modelId="{105F9BA4-E1B1-4FA5-9D8C-72101BC128BB}" type="presParOf" srcId="{9DD18A95-AD98-435B-BD10-121A73F95D6B}" destId="{B50765A4-D811-4B9D-8B70-14A62841C127}" srcOrd="1" destOrd="0" presId="urn:microsoft.com/office/officeart/2005/8/layout/vList4#1"/>
    <dgm:cxn modelId="{534B692D-9637-450D-AB24-0B789BF45F82}" type="presParOf" srcId="{9DD18A95-AD98-435B-BD10-121A73F95D6B}" destId="{39A3A4DC-D7F4-4C53-8CE0-5DDEB08A0BC7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DFA740-0FDC-472A-800B-3A9D2C9E4C6F}">
      <dsp:nvSpPr>
        <dsp:cNvPr id="0" name=""/>
        <dsp:cNvSpPr/>
      </dsp:nvSpPr>
      <dsp:spPr>
        <a:xfrm>
          <a:off x="0" y="0"/>
          <a:ext cx="8183562" cy="13086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/>
        </a:p>
      </dsp:txBody>
      <dsp:txXfrm>
        <a:off x="1767581" y="0"/>
        <a:ext cx="6415980" cy="1308695"/>
      </dsp:txXfrm>
    </dsp:sp>
    <dsp:sp modelId="{C120E0FD-129B-4E82-AA7F-F3E3E480253B}">
      <dsp:nvSpPr>
        <dsp:cNvPr id="0" name=""/>
        <dsp:cNvSpPr/>
      </dsp:nvSpPr>
      <dsp:spPr>
        <a:xfrm>
          <a:off x="130869" y="130869"/>
          <a:ext cx="1636712" cy="104695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263050-5431-4010-AC1A-A3EA8E2C61AB}">
      <dsp:nvSpPr>
        <dsp:cNvPr id="0" name=""/>
        <dsp:cNvSpPr/>
      </dsp:nvSpPr>
      <dsp:spPr>
        <a:xfrm>
          <a:off x="0" y="1439564"/>
          <a:ext cx="8183562" cy="13086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/>
        </a:p>
      </dsp:txBody>
      <dsp:txXfrm>
        <a:off x="1767581" y="1439564"/>
        <a:ext cx="6415980" cy="1308695"/>
      </dsp:txXfrm>
    </dsp:sp>
    <dsp:sp modelId="{3B39C823-726F-4415-A6C0-FE57F10C9321}">
      <dsp:nvSpPr>
        <dsp:cNvPr id="0" name=""/>
        <dsp:cNvSpPr/>
      </dsp:nvSpPr>
      <dsp:spPr>
        <a:xfrm>
          <a:off x="130869" y="1570434"/>
          <a:ext cx="1636712" cy="104695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39B4DC-FA49-4B5B-8B26-26E1DCD71396}">
      <dsp:nvSpPr>
        <dsp:cNvPr id="0" name=""/>
        <dsp:cNvSpPr/>
      </dsp:nvSpPr>
      <dsp:spPr>
        <a:xfrm>
          <a:off x="0" y="2879129"/>
          <a:ext cx="8183562" cy="13086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/>
        </a:p>
      </dsp:txBody>
      <dsp:txXfrm>
        <a:off x="1767581" y="2879129"/>
        <a:ext cx="6415980" cy="1308695"/>
      </dsp:txXfrm>
    </dsp:sp>
    <dsp:sp modelId="{B50765A4-D811-4B9D-8B70-14A62841C127}">
      <dsp:nvSpPr>
        <dsp:cNvPr id="0" name=""/>
        <dsp:cNvSpPr/>
      </dsp:nvSpPr>
      <dsp:spPr>
        <a:xfrm>
          <a:off x="130869" y="3009999"/>
          <a:ext cx="1636712" cy="104695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B109A-4F8B-4286-93DE-BB1D286A3EB3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B5EF5-EBFC-4F60-859F-E159AE9726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020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B5EF5-EBFC-4F60-859F-E159AE9726E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4B34C-B8CA-4285-8E23-A0D64A5C988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23319-C1CC-4C97-94E7-763C484FB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4B34C-B8CA-4285-8E23-A0D64A5C988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23319-C1CC-4C97-94E7-763C484FB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4B34C-B8CA-4285-8E23-A0D64A5C988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23319-C1CC-4C97-94E7-763C484FB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4B34C-B8CA-4285-8E23-A0D64A5C988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23319-C1CC-4C97-94E7-763C484FB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4B34C-B8CA-4285-8E23-A0D64A5C988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23319-C1CC-4C97-94E7-763C484FB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4B34C-B8CA-4285-8E23-A0D64A5C988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23319-C1CC-4C97-94E7-763C484FB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4B34C-B8CA-4285-8E23-A0D64A5C988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23319-C1CC-4C97-94E7-763C484FB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4B34C-B8CA-4285-8E23-A0D64A5C988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23319-C1CC-4C97-94E7-763C484FB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4B34C-B8CA-4285-8E23-A0D64A5C988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23319-C1CC-4C97-94E7-763C484FB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4B34C-B8CA-4285-8E23-A0D64A5C988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23319-C1CC-4C97-94E7-763C484FB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4B34C-B8CA-4285-8E23-A0D64A5C988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23319-C1CC-4C97-94E7-763C484FB1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714B34C-B8CA-4285-8E23-A0D64A5C988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0123319-C1CC-4C97-94E7-763C484FB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31.jpeg"/><Relationship Id="rId7" Type="http://schemas.openxmlformats.org/officeDocument/2006/relationships/image" Target="../media/image3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gif"/><Relationship Id="rId5" Type="http://schemas.openxmlformats.org/officeDocument/2006/relationships/image" Target="../media/image32.gif"/><Relationship Id="rId4" Type="http://schemas.openxmlformats.org/officeDocument/2006/relationships/image" Target="../media/image2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gif"/><Relationship Id="rId4" Type="http://schemas.openxmlformats.org/officeDocument/2006/relationships/image" Target="../media/image3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21.jpeg"/><Relationship Id="rId7" Type="http://schemas.openxmlformats.org/officeDocument/2006/relationships/image" Target="../media/image25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2;&#1077;&#1090;&#1086;&#1076;%20&#1086;&#1073;&#1098;&#1077;&#1076;&#1080;&#1085;&#1077;&#1085;&#1080;&#1077;\&#1087;&#1088;&#1077;&#1079;%20&#8470;1\Muzyka%20dlya%20relaksacii%20-%20Lyubov'%20(ochen'%20krasivaya%20melodiya).mp3" TargetMode="External"/><Relationship Id="rId6" Type="http://schemas.openxmlformats.org/officeDocument/2006/relationships/image" Target="../media/image24.gif"/><Relationship Id="rId5" Type="http://schemas.openxmlformats.org/officeDocument/2006/relationships/image" Target="../media/image23.png"/><Relationship Id="rId10" Type="http://schemas.openxmlformats.org/officeDocument/2006/relationships/image" Target="../media/image28.gif"/><Relationship Id="rId4" Type="http://schemas.openxmlformats.org/officeDocument/2006/relationships/image" Target="../media/image22.gif"/><Relationship Id="rId9" Type="http://schemas.openxmlformats.org/officeDocument/2006/relationships/image" Target="../media/image2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4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9" name="Загнутый угол 8"/>
          <p:cNvSpPr/>
          <p:nvPr/>
        </p:nvSpPr>
        <p:spPr>
          <a:xfrm>
            <a:off x="1142976" y="1428736"/>
            <a:ext cx="6429420" cy="2928958"/>
          </a:xfrm>
          <a:prstGeom prst="foldedCorner">
            <a:avLst>
              <a:gd name="adj" fmla="val 41651"/>
            </a:avLst>
          </a:prstGeom>
          <a:solidFill>
            <a:schemeClr val="bg1">
              <a:alpha val="37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«Активные формы взаимодействия психолога с педагогическим коллективом»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Круглая лента лицом вниз 9"/>
          <p:cNvSpPr/>
          <p:nvPr/>
        </p:nvSpPr>
        <p:spPr>
          <a:xfrm>
            <a:off x="1000100" y="5357826"/>
            <a:ext cx="7572428" cy="1214446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МБ ДОУ №14 «</a:t>
            </a:r>
            <a:r>
              <a:rPr lang="ru-RU" sz="2400" dirty="0" err="1" smtClean="0">
                <a:solidFill>
                  <a:schemeClr val="tx1"/>
                </a:solidFill>
              </a:rPr>
              <a:t>Аленушка</a:t>
            </a:r>
            <a:r>
              <a:rPr lang="ru-RU" sz="2400" dirty="0" smtClean="0">
                <a:solidFill>
                  <a:schemeClr val="tx1"/>
                </a:solidFill>
              </a:rPr>
              <a:t>»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1" name="Picture 10" descr="b170cc0b7efcb2484d75f5036a9e8e4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5191"/>
            <a:ext cx="1928826" cy="2782809"/>
          </a:xfrm>
          <a:prstGeom prst="rect">
            <a:avLst/>
          </a:prstGeom>
          <a:noFill/>
        </p:spPr>
      </p:pic>
      <p:pic>
        <p:nvPicPr>
          <p:cNvPr id="12" name="Picture 10" descr="b170cc0b7efcb2484d75f5036a9e8e4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00306"/>
            <a:ext cx="1643074" cy="2370541"/>
          </a:xfrm>
          <a:prstGeom prst="rect">
            <a:avLst/>
          </a:prstGeom>
          <a:noFill/>
        </p:spPr>
      </p:pic>
      <p:pic>
        <p:nvPicPr>
          <p:cNvPr id="13" name="Picture 13" descr="d1067998bd7416aad3c1b4152aefab2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5286388"/>
            <a:ext cx="1214446" cy="1372323"/>
          </a:xfrm>
          <a:prstGeom prst="rect">
            <a:avLst/>
          </a:prstGeom>
          <a:noFill/>
        </p:spPr>
      </p:pic>
      <p:pic>
        <p:nvPicPr>
          <p:cNvPr id="1026" name="Picture 2" descr="H:\Новая папка\3da-70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5" y="4509120"/>
            <a:ext cx="1171075" cy="1154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M:\психология метод\звезды\34515444_24447900_20471373_10461340_i100326188_2732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3" descr="C:\Users\игорь\Desktop\Новая папка\zvezdia-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76672"/>
            <a:ext cx="1767632" cy="1767632"/>
          </a:xfrm>
          <a:prstGeom prst="rect">
            <a:avLst/>
          </a:prstGeom>
          <a:noFill/>
        </p:spPr>
      </p:pic>
      <p:pic>
        <p:nvPicPr>
          <p:cNvPr id="2052" name="Picture 4" descr="C:\Users\игорь\Desktop\Новая папка\zvezdia-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212976"/>
            <a:ext cx="942975" cy="942975"/>
          </a:xfrm>
          <a:prstGeom prst="rect">
            <a:avLst/>
          </a:prstGeom>
          <a:noFill/>
        </p:spPr>
      </p:pic>
      <p:pic>
        <p:nvPicPr>
          <p:cNvPr id="2053" name="Picture 5" descr="C:\Users\игорь\Desktop\Новая папка\zvezdia-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620688"/>
            <a:ext cx="942975" cy="94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4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M:\психология метод\звезды\ladon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</p:spPr>
      </p:pic>
      <p:pic>
        <p:nvPicPr>
          <p:cNvPr id="3076" name="Picture 4" descr="M:\психология метод\звезды\627643102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3429000"/>
            <a:ext cx="682953" cy="652464"/>
          </a:xfrm>
          <a:prstGeom prst="rect">
            <a:avLst/>
          </a:prstGeom>
          <a:noFill/>
        </p:spPr>
      </p:pic>
      <p:pic>
        <p:nvPicPr>
          <p:cNvPr id="3078" name="Picture 6" descr="M:\психология метод\звезды\627643102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980728"/>
            <a:ext cx="714380" cy="682488"/>
          </a:xfrm>
          <a:prstGeom prst="rect">
            <a:avLst/>
          </a:prstGeom>
          <a:noFill/>
        </p:spPr>
      </p:pic>
      <p:pic>
        <p:nvPicPr>
          <p:cNvPr id="4098" name="Picture 2" descr="C:\Users\игорь\Desktop\Новая папка\zvezdia-54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4653136"/>
            <a:ext cx="504056" cy="476810"/>
          </a:xfrm>
          <a:prstGeom prst="rect">
            <a:avLst/>
          </a:prstGeom>
          <a:noFill/>
        </p:spPr>
      </p:pic>
      <p:pic>
        <p:nvPicPr>
          <p:cNvPr id="4099" name="Picture 3" descr="C:\Users\игорь\Desktop\Новая папка\zvezdia-54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580112" y="4359771"/>
            <a:ext cx="360040" cy="360040"/>
          </a:xfrm>
          <a:prstGeom prst="rect">
            <a:avLst/>
          </a:prstGeom>
          <a:noFill/>
        </p:spPr>
      </p:pic>
      <p:pic>
        <p:nvPicPr>
          <p:cNvPr id="4101" name="Picture 5" descr="C:\Users\игорь\Desktop\Новая папка\zvezdia-54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5" y="3207643"/>
            <a:ext cx="288031" cy="288031"/>
          </a:xfrm>
          <a:prstGeom prst="rect">
            <a:avLst/>
          </a:prstGeom>
          <a:noFill/>
        </p:spPr>
      </p:pic>
      <p:pic>
        <p:nvPicPr>
          <p:cNvPr id="4102" name="Picture 6" descr="C:\Users\игорь\Desktop\Новая папка\zvezdia-54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1340768"/>
            <a:ext cx="476250" cy="457200"/>
          </a:xfrm>
          <a:prstGeom prst="rect">
            <a:avLst/>
          </a:prstGeom>
          <a:noFill/>
        </p:spPr>
      </p:pic>
      <p:pic>
        <p:nvPicPr>
          <p:cNvPr id="4103" name="Picture 7" descr="C:\Users\игорь\Desktop\Новая папка\zvezdia-551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03648" y="2420888"/>
            <a:ext cx="648072" cy="565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3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400" decel="100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400" decel="100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400" decel="100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400" decel="100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психология метод\звезды\1724335_5361658_o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игорь\Desktop\Новая папка\zvezdia-55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268760"/>
            <a:ext cx="1452165" cy="1728768"/>
          </a:xfrm>
          <a:prstGeom prst="rect">
            <a:avLst/>
          </a:prstGeom>
          <a:noFill/>
        </p:spPr>
      </p:pic>
      <p:pic>
        <p:nvPicPr>
          <p:cNvPr id="5123" name="Picture 3" descr="C:\Users\игорь\Desktop\Новая папка\zvezdia-55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140968"/>
            <a:ext cx="2703735" cy="2703735"/>
          </a:xfrm>
          <a:prstGeom prst="rect">
            <a:avLst/>
          </a:prstGeom>
          <a:noFill/>
        </p:spPr>
      </p:pic>
      <p:pic>
        <p:nvPicPr>
          <p:cNvPr id="5124" name="Picture 4" descr="C:\Users\игорь\Desktop\Новая папка\zvezdia-54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5858605">
            <a:off x="5227152" y="2314897"/>
            <a:ext cx="1905000" cy="581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C:\Users\MetaAdmin\Pictures\Thomas-Herbrich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D:\Общие документы\КАРТИНКИ\АНИМИРОВАННЫЕ КАРТИНКИ\1 (274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000504"/>
            <a:ext cx="3143272" cy="2452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51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1428728" y="500042"/>
            <a:ext cx="5357850" cy="1000132"/>
          </a:xfrm>
          <a:prstGeom prst="wedgeRectCallout">
            <a:avLst/>
          </a:prstGeom>
          <a:solidFill>
            <a:srgbClr val="00B0F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Направления работы  педагога –психолога в ДОУ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0" y="1785926"/>
            <a:ext cx="2000232" cy="928694"/>
          </a:xfrm>
          <a:prstGeom prst="wedgeRectCallout">
            <a:avLst>
              <a:gd name="adj1" fmla="val -45361"/>
              <a:gd name="adj2" fmla="val 97196"/>
            </a:avLst>
          </a:prstGeom>
          <a:solidFill>
            <a:srgbClr val="00B0F0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Психодиагностика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2214546" y="1785926"/>
            <a:ext cx="2000264" cy="1000132"/>
          </a:xfrm>
          <a:prstGeom prst="wedgeRectCallout">
            <a:avLst>
              <a:gd name="adj1" fmla="val -42103"/>
              <a:gd name="adj2" fmla="val 105526"/>
            </a:avLst>
          </a:prstGeom>
          <a:solidFill>
            <a:srgbClr val="00B0F0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Коррекционно-развивающая работа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4429124" y="1785926"/>
            <a:ext cx="2357454" cy="928694"/>
          </a:xfrm>
          <a:prstGeom prst="wedgeRectCallout">
            <a:avLst>
              <a:gd name="adj1" fmla="val -42593"/>
              <a:gd name="adj2" fmla="val 110374"/>
            </a:avLst>
          </a:prstGeom>
          <a:solidFill>
            <a:srgbClr val="00B0F0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Психологическое консультирование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6929454" y="1643050"/>
            <a:ext cx="2000264" cy="1214446"/>
          </a:xfrm>
          <a:prstGeom prst="wedgeRectCallout">
            <a:avLst>
              <a:gd name="adj1" fmla="val -41588"/>
              <a:gd name="adj2" fmla="val 101925"/>
            </a:avLst>
          </a:prstGeom>
          <a:solidFill>
            <a:srgbClr val="00B0F0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Психологическое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просвещение и профилактика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3357562"/>
            <a:ext cx="1571636" cy="3357562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tx1"/>
                </a:solidFill>
              </a:rPr>
              <a:t>Тесты;</a:t>
            </a: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tx1"/>
                </a:solidFill>
              </a:rPr>
              <a:t>Наблюдение</a:t>
            </a: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tx1"/>
                </a:solidFill>
              </a:rPr>
              <a:t>Беседы;</a:t>
            </a: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tx1"/>
                </a:solidFill>
              </a:rPr>
              <a:t>Анкетирование;</a:t>
            </a: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tx1"/>
                </a:solidFill>
              </a:rPr>
              <a:t>Опрос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14546" y="3429000"/>
            <a:ext cx="1643074" cy="328614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tx1"/>
                </a:solidFill>
              </a:rPr>
              <a:t>Групповые и индивидуальные занятия;</a:t>
            </a: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tx1"/>
                </a:solidFill>
              </a:rPr>
              <a:t>Тренинговые занятия;</a:t>
            </a:r>
          </a:p>
          <a:p>
            <a:pPr>
              <a:buFontTx/>
              <a:buChar char="-"/>
            </a:pPr>
            <a:r>
              <a:rPr lang="ru-RU" sz="1600" b="1" dirty="0" err="1" smtClean="0">
                <a:solidFill>
                  <a:schemeClr val="tx1"/>
                </a:solidFill>
              </a:rPr>
              <a:t>Игротерапия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tx1"/>
                </a:solidFill>
              </a:rPr>
              <a:t>Релаксация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357686" y="3357562"/>
            <a:ext cx="1785950" cy="328614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Индивидуальные  встречи;</a:t>
            </a: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tx1"/>
                </a:solidFill>
              </a:rPr>
              <a:t>Групповые мероприятия;</a:t>
            </a: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tx1"/>
                </a:solidFill>
              </a:rPr>
              <a:t>Родительские собрания.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00892" y="3500438"/>
            <a:ext cx="1843094" cy="3143272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-Стендовая информация;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</a:rPr>
              <a:t>Лекции;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</a:rPr>
              <a:t>Анализ динамической диагностики.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H:\Новая папка\vnimanie-29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115616" y="2852936"/>
            <a:ext cx="590550" cy="342900"/>
          </a:xfrm>
          <a:prstGeom prst="rect">
            <a:avLst/>
          </a:prstGeom>
          <a:noFill/>
        </p:spPr>
      </p:pic>
      <p:pic>
        <p:nvPicPr>
          <p:cNvPr id="2051" name="Picture 3" descr="H:\Новая папка\vnimanie-29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203848" y="2996952"/>
            <a:ext cx="590550" cy="342900"/>
          </a:xfrm>
          <a:prstGeom prst="rect">
            <a:avLst/>
          </a:prstGeom>
          <a:noFill/>
        </p:spPr>
      </p:pic>
      <p:pic>
        <p:nvPicPr>
          <p:cNvPr id="2052" name="Picture 4" descr="H:\Новая папка\vnimanie-29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384279" y="2832745"/>
            <a:ext cx="590550" cy="342900"/>
          </a:xfrm>
          <a:prstGeom prst="rect">
            <a:avLst/>
          </a:prstGeom>
          <a:noFill/>
        </p:spPr>
      </p:pic>
      <p:pic>
        <p:nvPicPr>
          <p:cNvPr id="2053" name="Picture 5" descr="H:\Новая папка\vnimanie-29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956376" y="3068960"/>
            <a:ext cx="590550" cy="342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55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1500166" y="357166"/>
            <a:ext cx="6215106" cy="1000132"/>
          </a:xfrm>
          <a:prstGeom prst="wedgeRoundRectCallout">
            <a:avLst>
              <a:gd name="adj1" fmla="val -27780"/>
              <a:gd name="adj2" fmla="val 143911"/>
              <a:gd name="adj3" fmla="val 16667"/>
            </a:avLst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Работа педагога-психолога с педагогическим коллективом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214282" y="2000240"/>
            <a:ext cx="5357850" cy="1571636"/>
          </a:xfrm>
          <a:prstGeom prst="rightArrow">
            <a:avLst>
              <a:gd name="adj1" fmla="val 58815"/>
              <a:gd name="adj2" fmla="val 50000"/>
            </a:avLst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Повышение психолого-педагогической компетентности;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785786" y="3429000"/>
            <a:ext cx="4050242" cy="1714512"/>
          </a:xfrm>
          <a:prstGeom prst="rightArrow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Психологическое сопровождение  педагогов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1285852" y="4714860"/>
            <a:ext cx="7286676" cy="2143140"/>
          </a:xfrm>
          <a:prstGeom prst="rightArrow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-Совместная диагностика развития детей;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-рекомендации по взаимодействию с детьми.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1" name="Picture 4" descr="C:\Users\1\Pictures\КАРТИНКИ\АНИМИРОВАННЫЕ КАРТИНКИ\1 (363)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86446" y="2714620"/>
            <a:ext cx="3007917" cy="1785950"/>
          </a:xfrm>
          <a:prstGeom prst="rect">
            <a:avLst/>
          </a:prstGeom>
          <a:noFill/>
        </p:spPr>
      </p:pic>
      <p:pic>
        <p:nvPicPr>
          <p:cNvPr id="3074" name="Picture 2" descr="H:\Новая папка\vnimanie-48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3568" y="260648"/>
            <a:ext cx="576064" cy="1466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3" descr="J039782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88642"/>
          </a:xfrm>
          <a:prstGeom prst="rect">
            <a:avLst/>
          </a:prstGeom>
          <a:noFill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1071538" y="642918"/>
            <a:ext cx="4500594" cy="4643470"/>
          </a:xfrm>
          <a:prstGeom prst="wedgeRoundRectCallout">
            <a:avLst>
              <a:gd name="adj1" fmla="val -38688"/>
              <a:gd name="adj2" fmla="val 70389"/>
              <a:gd name="adj3" fmla="val 16667"/>
            </a:avLst>
          </a:prstGeom>
          <a:noFill/>
          <a:ln w="76200">
            <a:solidFill>
              <a:srgbClr val="AF0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Методы гармонизации внутреннего мира педагога</a:t>
            </a: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marL="457200" indent="-457200" algn="ctr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</a:rPr>
              <a:t>Психологические игры и упражнения;</a:t>
            </a:r>
          </a:p>
          <a:p>
            <a:pPr marL="457200" indent="-457200" algn="ctr"/>
            <a:r>
              <a:rPr lang="ru-RU" sz="2000" b="1" dirty="0" smtClean="0">
                <a:solidFill>
                  <a:schemeClr val="tx1"/>
                </a:solidFill>
              </a:rPr>
              <a:t>2. Тренинговые занятия;</a:t>
            </a:r>
          </a:p>
          <a:p>
            <a:pPr marL="457200" indent="-457200" algn="ctr"/>
            <a:r>
              <a:rPr lang="ru-RU" sz="2000" b="1" dirty="0" smtClean="0">
                <a:solidFill>
                  <a:schemeClr val="tx1"/>
                </a:solidFill>
              </a:rPr>
              <a:t>3. Музыкотерапия;</a:t>
            </a:r>
          </a:p>
          <a:p>
            <a:pPr marL="457200" indent="-457200" algn="ctr"/>
            <a:r>
              <a:rPr lang="ru-RU" sz="2000" b="1" dirty="0" smtClean="0">
                <a:solidFill>
                  <a:schemeClr val="tx1"/>
                </a:solidFill>
              </a:rPr>
              <a:t>4 </a:t>
            </a:r>
            <a:r>
              <a:rPr lang="ru-RU" sz="2000" b="1" dirty="0" err="1" smtClean="0">
                <a:solidFill>
                  <a:schemeClr val="tx1"/>
                </a:solidFill>
              </a:rPr>
              <a:t>Библиотерапия</a:t>
            </a:r>
            <a:r>
              <a:rPr lang="ru-RU" sz="2000" b="1" dirty="0" smtClean="0">
                <a:solidFill>
                  <a:schemeClr val="tx1"/>
                </a:solidFill>
              </a:rPr>
              <a:t>;</a:t>
            </a:r>
          </a:p>
          <a:p>
            <a:pPr marL="457200" indent="-457200" algn="ctr"/>
            <a:r>
              <a:rPr lang="ru-RU" sz="2000" b="1" dirty="0" smtClean="0">
                <a:solidFill>
                  <a:schemeClr val="tx1"/>
                </a:solidFill>
              </a:rPr>
              <a:t>5. </a:t>
            </a:r>
            <a:r>
              <a:rPr lang="ru-RU" sz="2000" b="1" dirty="0" err="1" smtClean="0">
                <a:solidFill>
                  <a:schemeClr val="tx1"/>
                </a:solidFill>
              </a:rPr>
              <a:t>Арт</a:t>
            </a:r>
            <a:r>
              <a:rPr lang="ru-RU" sz="2000" b="1" dirty="0" smtClean="0">
                <a:solidFill>
                  <a:schemeClr val="tx1"/>
                </a:solidFill>
              </a:rPr>
              <a:t> терапия;</a:t>
            </a:r>
          </a:p>
          <a:p>
            <a:pPr marL="457200" indent="-457200" algn="ctr"/>
            <a:r>
              <a:rPr lang="ru-RU" sz="2000" b="1" dirty="0" smtClean="0">
                <a:solidFill>
                  <a:schemeClr val="tx1"/>
                </a:solidFill>
              </a:rPr>
              <a:t>6. </a:t>
            </a:r>
            <a:r>
              <a:rPr lang="ru-RU" sz="2000" b="1" dirty="0" err="1" smtClean="0">
                <a:solidFill>
                  <a:schemeClr val="tx1"/>
                </a:solidFill>
              </a:rPr>
              <a:t>Хромотерапия</a:t>
            </a:r>
            <a:r>
              <a:rPr lang="ru-RU" sz="2000" b="1" dirty="0" smtClean="0">
                <a:solidFill>
                  <a:schemeClr val="tx1"/>
                </a:solidFill>
              </a:rPr>
              <a:t> и др.</a:t>
            </a:r>
          </a:p>
          <a:p>
            <a:pPr marL="457200" indent="-457200"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7" name="Picture 4" descr="D:\Общие документы\КАРТИНКИ\АНИМИРОВАННЫЕ КАРТИНКИ\1 (20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556792"/>
            <a:ext cx="1643074" cy="2028169"/>
          </a:xfrm>
          <a:prstGeom prst="rect">
            <a:avLst/>
          </a:prstGeom>
          <a:noFill/>
        </p:spPr>
      </p:pic>
      <p:pic>
        <p:nvPicPr>
          <p:cNvPr id="4100" name="Picture 4" descr="H:\Новая папка\zvezdia-54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380722"/>
            <a:ext cx="2088232" cy="2064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3" descr="J039782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88642"/>
          </a:xfrm>
          <a:prstGeom prst="rect">
            <a:avLst/>
          </a:prstGeom>
          <a:noFill/>
        </p:spPr>
      </p:pic>
      <p:sp>
        <p:nvSpPr>
          <p:cNvPr id="7" name="Выноска со стрелкой вправо 6"/>
          <p:cNvSpPr/>
          <p:nvPr/>
        </p:nvSpPr>
        <p:spPr>
          <a:xfrm>
            <a:off x="714348" y="785794"/>
            <a:ext cx="4500594" cy="5572164"/>
          </a:xfrm>
          <a:prstGeom prst="rightArrowCallou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Психологические игры и упражнения :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Игры- релаксации;</a:t>
            </a:r>
          </a:p>
          <a:p>
            <a:pPr marL="342900" indent="-342900"/>
            <a:endParaRPr lang="ru-RU" b="1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ru-RU" b="1" dirty="0" smtClean="0">
                <a:solidFill>
                  <a:schemeClr val="tx1"/>
                </a:solidFill>
              </a:rPr>
              <a:t>2.Адаптационные игры;</a:t>
            </a:r>
          </a:p>
          <a:p>
            <a:pPr marL="342900" indent="-342900"/>
            <a:endParaRPr lang="ru-RU" b="1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ru-RU" b="1" dirty="0" smtClean="0">
                <a:solidFill>
                  <a:schemeClr val="tx1"/>
                </a:solidFill>
              </a:rPr>
              <a:t>3.Игры формулы;</a:t>
            </a:r>
          </a:p>
          <a:p>
            <a:pPr marL="342900" indent="-342900"/>
            <a:endParaRPr lang="ru-RU" b="1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ru-RU" b="1" dirty="0" smtClean="0">
                <a:solidFill>
                  <a:schemeClr val="tx1"/>
                </a:solidFill>
              </a:rPr>
              <a:t>4.Игры – освобождения;</a:t>
            </a:r>
          </a:p>
          <a:p>
            <a:pPr marL="342900" indent="-342900"/>
            <a:endParaRPr lang="ru-RU" b="1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ru-RU" b="1" dirty="0" smtClean="0">
                <a:solidFill>
                  <a:schemeClr val="tx1"/>
                </a:solidFill>
              </a:rPr>
              <a:t>5.Игры- коммуникации.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Picture 12" descr="fish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571744"/>
            <a:ext cx="2000264" cy="2509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~1\Admin\LOCALS~1\Temp\Rar$DR07.968\Фон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28662" y="357166"/>
            <a:ext cx="4357718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1.Игры- релаксации </a:t>
            </a:r>
          </a:p>
          <a:p>
            <a:r>
              <a:rPr lang="ru-RU" sz="2000" dirty="0" smtClean="0"/>
              <a:t>Цель: Снять усталость, внутреннее напряжение, умение расслабиться;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2. Адаптационные игры.</a:t>
            </a:r>
          </a:p>
          <a:p>
            <a:r>
              <a:rPr lang="ru-RU" sz="2000" dirty="0" smtClean="0"/>
              <a:t>Цель: легкая адаптация после длительного перерыва в работе;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3. Игры- формулы .</a:t>
            </a:r>
          </a:p>
          <a:p>
            <a:r>
              <a:rPr lang="ru-RU" sz="2000" dirty="0" smtClean="0"/>
              <a:t>Цель: вербальное самовнушение;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4.Игры- освобождения.</a:t>
            </a:r>
          </a:p>
          <a:p>
            <a:r>
              <a:rPr lang="ru-RU" sz="2000" dirty="0" smtClean="0"/>
              <a:t>Цель: методическое выражение идеи децентрации. Снятие центра ситуации с себя  и перенос его на что либо другое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5 Игры-коммуникации.</a:t>
            </a:r>
          </a:p>
          <a:p>
            <a:r>
              <a:rPr lang="ru-RU" sz="2000" dirty="0" smtClean="0"/>
              <a:t>Цель: Умение занимать коммуникативные позиции.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Picture 2" descr="C:\Users\игорь\Desktop\Елена петровна\анимация\71d427a62069e48f7149bb495f6865e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908720"/>
            <a:ext cx="1296144" cy="870014"/>
          </a:xfrm>
          <a:prstGeom prst="rect">
            <a:avLst/>
          </a:prstGeom>
          <a:noFill/>
        </p:spPr>
      </p:pic>
      <p:pic>
        <p:nvPicPr>
          <p:cNvPr id="1027" name="Picture 3" descr="C:\Users\игорь\Desktop\Елена петровна\анимация\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3501008"/>
            <a:ext cx="1576400" cy="1185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Рабочий стол\психология метод\звезды\18178819_black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5" name="6-конечная звезда 4"/>
          <p:cNvSpPr/>
          <p:nvPr/>
        </p:nvSpPr>
        <p:spPr>
          <a:xfrm>
            <a:off x="1214414" y="500042"/>
            <a:ext cx="5643602" cy="5572164"/>
          </a:xfrm>
          <a:prstGeom prst="star6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Haettenschweiler" pitchFamily="34" charset="0"/>
                <a:cs typeface="Lucida Sans Unicode" pitchFamily="34" charset="0"/>
              </a:rPr>
              <a:t>Психологическая игра </a:t>
            </a:r>
          </a:p>
          <a:p>
            <a:pPr algn="ctr"/>
            <a:endParaRPr lang="ru-RU" sz="2400" dirty="0" smtClean="0">
              <a:latin typeface="Haettenschweiler" pitchFamily="34" charset="0"/>
              <a:cs typeface="Lucida Sans Unicode" pitchFamily="34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Lucida Sans Unicode" pitchFamily="34" charset="0"/>
              </a:rPr>
              <a:t>«Моя галактика»</a:t>
            </a:r>
            <a:endParaRPr lang="ru-RU" sz="4400" b="1" dirty="0">
              <a:solidFill>
                <a:srgbClr val="FF0000"/>
              </a:solidFill>
              <a:latin typeface="Arial Black" pitchFamily="34" charset="0"/>
              <a:cs typeface="Lucida Sans Unicode" pitchFamily="34" charset="0"/>
            </a:endParaRPr>
          </a:p>
        </p:txBody>
      </p:sp>
      <p:pic>
        <p:nvPicPr>
          <p:cNvPr id="3074" name="Picture 2" descr="C:\Users\игорь\Desktop\Новая папка\zvezdia-54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1" y="1340768"/>
            <a:ext cx="1019699" cy="1008112"/>
          </a:xfrm>
          <a:prstGeom prst="rect">
            <a:avLst/>
          </a:prstGeom>
          <a:noFill/>
        </p:spPr>
      </p:pic>
      <p:pic>
        <p:nvPicPr>
          <p:cNvPr id="3075" name="Picture 3" descr="C:\Users\игорь\Desktop\Новая папка\zvezdia-54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5157192"/>
            <a:ext cx="1008112" cy="996656"/>
          </a:xfrm>
          <a:prstGeom prst="rect">
            <a:avLst/>
          </a:prstGeom>
          <a:noFill/>
        </p:spPr>
      </p:pic>
      <p:pic>
        <p:nvPicPr>
          <p:cNvPr id="3076" name="Picture 4" descr="C:\Users\игорь\Desktop\Новая папка\zvezdia-54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620688"/>
            <a:ext cx="1152128" cy="1139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M:\психология метод\звезды\49e4725fe8e9ff08fc3b646dd58c379f_60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87424"/>
            <a:ext cx="9515867" cy="7245424"/>
          </a:xfrm>
          <a:prstGeom prst="rect">
            <a:avLst/>
          </a:prstGeom>
          <a:noFill/>
        </p:spPr>
      </p:pic>
      <p:pic>
        <p:nvPicPr>
          <p:cNvPr id="1031" name="Picture 7" descr="M:\психология метод\звезды\627643102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4786322"/>
            <a:ext cx="1066800" cy="1019175"/>
          </a:xfrm>
          <a:prstGeom prst="rect">
            <a:avLst/>
          </a:prstGeom>
          <a:noFill/>
        </p:spPr>
      </p:pic>
      <p:pic>
        <p:nvPicPr>
          <p:cNvPr id="1032" name="Picture 8" descr="M:\психология метод\звезды\627643102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4714884"/>
            <a:ext cx="1066800" cy="1019175"/>
          </a:xfrm>
          <a:prstGeom prst="rect">
            <a:avLst/>
          </a:prstGeom>
          <a:noFill/>
        </p:spPr>
      </p:pic>
      <p:pic>
        <p:nvPicPr>
          <p:cNvPr id="9" name="Muzyka dlya relaksacii - Lyubov' (ochen' krasivaya melodiya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71472" y="6143644"/>
            <a:ext cx="304800" cy="304800"/>
          </a:xfrm>
          <a:prstGeom prst="rect">
            <a:avLst/>
          </a:prstGeom>
        </p:spPr>
      </p:pic>
      <p:pic>
        <p:nvPicPr>
          <p:cNvPr id="11" name="Picture 5" descr="мульт снеж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7072330" y="1357298"/>
            <a:ext cx="428628" cy="139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мульт снеж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2214554"/>
            <a:ext cx="357190" cy="1579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мульт солнце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1714484"/>
            <a:ext cx="7858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мульт солнце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28860" y="785790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мульт солнце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9190" y="4500570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 descr="мульт солнце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57356" y="3786190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C:\Users\игорь\Desktop\Новая папка\zvezdia-544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5324" y="3362324"/>
            <a:ext cx="426715" cy="426715"/>
          </a:xfrm>
          <a:prstGeom prst="rect">
            <a:avLst/>
          </a:prstGeom>
          <a:noFill/>
        </p:spPr>
      </p:pic>
      <p:pic>
        <p:nvPicPr>
          <p:cNvPr id="5" name="Picture 5" descr="C:\Users\игорь\Desktop\Новая папка\zvezdia-544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V="1">
            <a:off x="4427985" y="1634131"/>
            <a:ext cx="504056" cy="504056"/>
          </a:xfrm>
          <a:prstGeom prst="rect">
            <a:avLst/>
          </a:prstGeom>
          <a:noFill/>
        </p:spPr>
      </p:pic>
      <p:pic>
        <p:nvPicPr>
          <p:cNvPr id="6" name="Picture 6" descr="C:\Users\игорь\Desktop\Новая папка\zvezdia-544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V="1">
            <a:off x="2843808" y="4941168"/>
            <a:ext cx="432048" cy="432048"/>
          </a:xfrm>
          <a:prstGeom prst="rect">
            <a:avLst/>
          </a:prstGeom>
          <a:noFill/>
        </p:spPr>
      </p:pic>
      <p:pic>
        <p:nvPicPr>
          <p:cNvPr id="7" name="Picture 7" descr="C:\Users\игорь\Desktop\Новая папка\zvezdia-554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35896" y="5157192"/>
            <a:ext cx="888107" cy="1057270"/>
          </a:xfrm>
          <a:prstGeom prst="rect">
            <a:avLst/>
          </a:prstGeom>
          <a:noFill/>
        </p:spPr>
      </p:pic>
      <p:pic>
        <p:nvPicPr>
          <p:cNvPr id="8" name="Picture 8" descr="C:\Users\игорь\Desktop\Новая папка\zvezdia-551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71800" y="3163794"/>
            <a:ext cx="504056" cy="439708"/>
          </a:xfrm>
          <a:prstGeom prst="rect">
            <a:avLst/>
          </a:prstGeom>
          <a:noFill/>
        </p:spPr>
      </p:pic>
      <p:pic>
        <p:nvPicPr>
          <p:cNvPr id="1033" name="Picture 9" descr="C:\Users\игорь\Desktop\Новая папка\zvezdia-551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2160" y="476672"/>
            <a:ext cx="447675" cy="390525"/>
          </a:xfrm>
          <a:prstGeom prst="rect">
            <a:avLst/>
          </a:prstGeom>
          <a:noFill/>
        </p:spPr>
      </p:pic>
      <p:pic>
        <p:nvPicPr>
          <p:cNvPr id="1034" name="Picture 10" descr="C:\Users\игорь\Desktop\Новая папка\zvezdia-551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99592" y="764704"/>
            <a:ext cx="447675" cy="390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141</TotalTime>
  <Words>226</Words>
  <Application>Microsoft Office PowerPoint</Application>
  <PresentationFormat>Экран (4:3)</PresentationFormat>
  <Paragraphs>77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Андрей</cp:lastModifiedBy>
  <cp:revision>21</cp:revision>
  <dcterms:created xsi:type="dcterms:W3CDTF">2011-11-16T11:09:30Z</dcterms:created>
  <dcterms:modified xsi:type="dcterms:W3CDTF">2011-12-18T17:18:26Z</dcterms:modified>
</cp:coreProperties>
</file>