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7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ТЕМА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«Язык службы мобильных сообщений - СМС»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600" dirty="0" smtClean="0"/>
              <a:t>дублеры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смайлики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9  </a:t>
            </a:r>
            <a:r>
              <a:rPr lang="en-US" dirty="0" err="1" smtClean="0"/>
              <a:t>na</a:t>
            </a:r>
            <a:r>
              <a:rPr lang="en-US" dirty="0" smtClean="0"/>
              <a:t> 3 eta*e</a:t>
            </a:r>
            <a:r>
              <a:rPr lang="ru-RU" dirty="0" smtClean="0"/>
              <a:t> - Я  на 3 этаже</a:t>
            </a:r>
          </a:p>
          <a:p>
            <a:endParaRPr lang="ru-RU" dirty="0" smtClean="0"/>
          </a:p>
          <a:p>
            <a:r>
              <a:rPr lang="en-US" dirty="0" smtClean="0"/>
              <a:t>I </a:t>
            </a:r>
            <a:r>
              <a:rPr lang="en-US" dirty="0" err="1" smtClean="0"/>
              <a:t>svoboden</a:t>
            </a:r>
            <a:r>
              <a:rPr lang="ru-RU" dirty="0" smtClean="0"/>
              <a:t> - Я свободен</a:t>
            </a:r>
          </a:p>
          <a:p>
            <a:endParaRPr lang="ru-RU" dirty="0" smtClean="0"/>
          </a:p>
          <a:p>
            <a:r>
              <a:rPr lang="en-US" dirty="0" err="1" smtClean="0"/>
              <a:t>Davau</a:t>
            </a:r>
            <a:r>
              <a:rPr lang="en-US" dirty="0" smtClean="0"/>
              <a:t> </a:t>
            </a:r>
            <a:r>
              <a:rPr lang="en-US" dirty="0" err="1" smtClean="0"/>
              <a:t>znakomitsi</a:t>
            </a:r>
            <a:r>
              <a:rPr lang="en-US" dirty="0" smtClean="0"/>
              <a:t>!...</a:t>
            </a:r>
            <a:r>
              <a:rPr lang="ru-RU" dirty="0" smtClean="0"/>
              <a:t> - Давай знакомиться!</a:t>
            </a:r>
          </a:p>
          <a:p>
            <a:endParaRPr lang="ru-RU" dirty="0" smtClean="0"/>
          </a:p>
          <a:p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ese</a:t>
            </a:r>
            <a:r>
              <a:rPr lang="en-US" dirty="0" smtClean="0"/>
              <a:t> </a:t>
            </a:r>
            <a:r>
              <a:rPr lang="en-US" dirty="0" err="1" smtClean="0"/>
              <a:t>vernus</a:t>
            </a:r>
            <a:r>
              <a:rPr lang="en-US" dirty="0" smtClean="0"/>
              <a:t>’</a:t>
            </a:r>
            <a:r>
              <a:rPr lang="ru-RU" dirty="0" smtClean="0"/>
              <a:t> - я еще вернусь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: )улыбка</a:t>
            </a:r>
          </a:p>
          <a:p>
            <a:r>
              <a:rPr lang="ru-RU" dirty="0" smtClean="0"/>
              <a:t>: )))смех</a:t>
            </a:r>
          </a:p>
          <a:p>
            <a:r>
              <a:rPr lang="ru-RU" dirty="0" smtClean="0"/>
              <a:t>: </a:t>
            </a:r>
            <a:r>
              <a:rPr lang="en-US" dirty="0" smtClean="0"/>
              <a:t>D</a:t>
            </a:r>
            <a:r>
              <a:rPr lang="ru-RU" dirty="0" smtClean="0"/>
              <a:t>смеюсь</a:t>
            </a:r>
          </a:p>
          <a:p>
            <a:r>
              <a:rPr lang="ru-RU" dirty="0" smtClean="0"/>
              <a:t>; )хитрая улыбка с прищуром</a:t>
            </a:r>
          </a:p>
          <a:p>
            <a:r>
              <a:rPr lang="ru-RU" dirty="0" smtClean="0"/>
              <a:t>: (легкое огорчение</a:t>
            </a:r>
          </a:p>
          <a:p>
            <a:r>
              <a:rPr lang="ru-RU" dirty="0" smtClean="0"/>
              <a:t>: С дела идут совсем плохо</a:t>
            </a:r>
          </a:p>
          <a:p>
            <a:r>
              <a:rPr lang="ru-RU" dirty="0" smtClean="0"/>
              <a:t>: О скучно, зеваю</a:t>
            </a:r>
          </a:p>
          <a:p>
            <a:r>
              <a:rPr lang="ru-RU" dirty="0" smtClean="0"/>
              <a:t>= :[]О, ужас!</a:t>
            </a:r>
          </a:p>
          <a:p>
            <a:r>
              <a:rPr lang="ru-RU" dirty="0" smtClean="0"/>
              <a:t>: &lt;грусть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СМС-сообщения</a:t>
            </a:r>
            <a:r>
              <a:rPr lang="ru-RU" dirty="0" smtClean="0"/>
              <a:t> еще долгое время будут включать все то, что можно подразумевать под «коротким сообщением»: рекламу, анекдоты, призывы, лозунги и афоризмы. Но вместе с тем, сегодня в форме </a:t>
            </a:r>
            <a:r>
              <a:rPr lang="ru-RU" dirty="0" err="1" smtClean="0"/>
              <a:t>СМС-сообщений</a:t>
            </a:r>
            <a:r>
              <a:rPr lang="ru-RU" dirty="0" smtClean="0"/>
              <a:t> воплотилось стремление к имитации устно-разговорного текста. </a:t>
            </a:r>
          </a:p>
          <a:p>
            <a:r>
              <a:rPr lang="ru-RU" dirty="0" smtClean="0"/>
              <a:t>Графика </a:t>
            </a:r>
            <a:r>
              <a:rPr lang="ru-RU" dirty="0" err="1" smtClean="0"/>
              <a:t>СМС-текста</a:t>
            </a:r>
            <a:r>
              <a:rPr lang="ru-RU" smtClean="0"/>
              <a:t> помогает имитировать процесс живой устной речи. 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Актуальность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Данная тема является актуальной,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так как практически все абоненты сотовой связи прибегают к использованию данного языка в своём общении, а так как сотовая связь появилась в нашей реальности относительно недавно, то и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SMS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явление новое и мало изученное.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 работы</a:t>
            </a:r>
            <a:r>
              <a:rPr lang="ru-RU" dirty="0" smtClean="0"/>
              <a:t>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6000" dirty="0" smtClean="0"/>
              <a:t>выявить и охарактеризовать языковые особенности современных СМС - сообщений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Познакомиться с историей возникновения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SMS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языка.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Выявление и анализ языковых особенностей данных текстов.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Отметить «плюсы» и « минусы» общения на данном языке.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языковые особенности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смс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- сообщений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способы сжатия информации  в сообщениях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смс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Гипотеза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большинство СМС известна им из общения по мобильным телефонам и друг от друга, используются в общении чаще, чем живой разговор по телефону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Проведение поискового элемента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Анкета № 1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Анкета № 2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Используете ли вы в своём общении по телефону СМС?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часто?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Приведите примеры СМС»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Уважаемые ребята!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Вам предлагается прочитать следующие СМС - выражения и определить: знакомо ли вам данное выражение (употребляете ли вы его в своём общении); если знакомо, то откуда оно вам стало известно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Интерпретация результатов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"Знакомо ли вам данное выражение, употребляете ли вы его в своём общении?«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«ДА» -  от 10 до 20 человек, что составляет 50 - 100%.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Большинство СМС известно 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от своего ближайшего окружения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из Интернета, социальных сетей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Из семьи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ru-RU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Несоблюдение орфографии </a:t>
            </a:r>
            <a:r>
              <a:rPr lang="ru-RU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r>
              <a:rPr lang="ru-RU" sz="5400" i="1" dirty="0" err="1" smtClean="0"/>
              <a:t>Небыло</a:t>
            </a:r>
            <a:endParaRPr lang="ru-RU" sz="5400" i="1" dirty="0" smtClean="0"/>
          </a:p>
          <a:p>
            <a:r>
              <a:rPr lang="ru-RU" sz="5400" i="1" dirty="0" smtClean="0"/>
              <a:t>в </a:t>
            </a:r>
            <a:r>
              <a:rPr lang="ru-RU" sz="5400" i="1" dirty="0" err="1" smtClean="0"/>
              <a:t>жизне</a:t>
            </a:r>
            <a:endParaRPr lang="ru-RU" sz="5400" i="1" dirty="0" smtClean="0"/>
          </a:p>
          <a:p>
            <a:r>
              <a:rPr lang="ru-RU" sz="5400" i="1" dirty="0" err="1" smtClean="0"/>
              <a:t>класнава</a:t>
            </a:r>
            <a:endParaRPr lang="ru-RU" sz="5400" i="1" dirty="0" smtClean="0"/>
          </a:p>
          <a:p>
            <a:r>
              <a:rPr lang="ru-RU" sz="5400" i="1" dirty="0" err="1" smtClean="0"/>
              <a:t>медленый</a:t>
            </a:r>
            <a:endParaRPr lang="ru-RU" sz="5400" i="1" dirty="0" smtClean="0"/>
          </a:p>
          <a:p>
            <a:r>
              <a:rPr lang="ru-RU" sz="5400" i="1" dirty="0" err="1" smtClean="0"/>
              <a:t>сматаца</a:t>
            </a:r>
            <a:endParaRPr lang="ru-RU" sz="5400" i="1" dirty="0" smtClean="0"/>
          </a:p>
          <a:p>
            <a:r>
              <a:rPr lang="ru-RU" sz="5400" i="1" dirty="0" err="1" smtClean="0"/>
              <a:t>влюбляца</a:t>
            </a:r>
            <a:endParaRPr lang="ru-RU" sz="5400" i="1" dirty="0" smtClean="0"/>
          </a:p>
          <a:p>
            <a:r>
              <a:rPr lang="ru-RU" sz="5400" i="1" dirty="0" smtClean="0"/>
              <a:t> </a:t>
            </a:r>
            <a:r>
              <a:rPr lang="ru-RU" sz="5400" i="1" dirty="0" err="1" smtClean="0"/>
              <a:t>индивидум</a:t>
            </a:r>
            <a:endParaRPr lang="ru-RU" sz="5400" dirty="0" smtClean="0"/>
          </a:p>
          <a:p>
            <a:r>
              <a:rPr lang="ru-RU" sz="5400" i="1" dirty="0" err="1" smtClean="0"/>
              <a:t>штоли</a:t>
            </a:r>
            <a:r>
              <a:rPr lang="ru-RU" sz="5400" dirty="0" smtClean="0"/>
              <a:t> </a:t>
            </a:r>
            <a:endParaRPr lang="ru-RU" sz="5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</TotalTime>
  <Words>384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ТЕМА</vt:lpstr>
      <vt:lpstr>Актуальность</vt:lpstr>
      <vt:lpstr>Цель работы :</vt:lpstr>
      <vt:lpstr>ЗАДАЧИ</vt:lpstr>
      <vt:lpstr>Слайд 5</vt:lpstr>
      <vt:lpstr>Гипотеза</vt:lpstr>
      <vt:lpstr>Проведение поискового элемента </vt:lpstr>
      <vt:lpstr>Интерпретация результатов </vt:lpstr>
      <vt:lpstr>Несоблюдение орфографии  </vt:lpstr>
      <vt:lpstr>Слайд 10</vt:lpstr>
      <vt:lpstr>Заключение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</dc:title>
  <cp:lastModifiedBy>Ученик34</cp:lastModifiedBy>
  <cp:revision>15</cp:revision>
  <dcterms:modified xsi:type="dcterms:W3CDTF">2013-02-03T05:27:40Z</dcterms:modified>
</cp:coreProperties>
</file>