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3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EE7AC-712D-4419-B270-48CAF94E36CF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13941-6E2C-4E68-A816-DAB1BBB74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FB66E-DDE3-4C3D-8C26-98FCFA17D520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F4AD5-A550-4745-ADE7-A1C44B214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FCCB6-92FF-4425-8470-5257207E6B97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0FF65-4371-45D6-BA4B-4C7916542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4B3D1-C8E7-4444-9349-36E48FB83BD1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636FE-706F-4393-8866-4140F3D79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DAAC8-6179-41B1-98DF-07D18F2AD619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29318-FE7D-48AE-9836-4EFEA9886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97BE-55A4-407D-8F69-ECF8871BDA0B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7C8F8-303A-4345-9519-AB8DCE9C2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59B45-B3A7-45D8-A405-97513779D272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8C9BB-69A9-4B41-9147-B7CDE177E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54BB5-5D91-4E68-930E-81405D315A83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C873C-844F-43FC-804A-C327CDEEF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93D7F-1DA7-44D3-B389-5B92EA3943D1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3304B-3DB6-4BE9-8978-C039163BC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3A3CF-9693-42A8-9C82-71A1B034FD9D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9B483-9C2A-4399-88AF-2E8D9E9E0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AB947-712B-4385-B227-17D6A8150185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279C9-A9C9-4E99-975C-F97CE10B2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CE1ED4-C69A-4E79-B1B2-A9CFA967201A}" type="datetimeFigureOut">
              <a:rPr lang="ru-RU"/>
              <a:pPr>
                <a:defRPr/>
              </a:pPr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D07CDE-EA5D-4AB6-9428-A2C498F88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32575"/>
            <a:ext cx="1638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388" y="188913"/>
            <a:ext cx="8785225" cy="648017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Рисунок 8" descr="70ed2b2bea45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804025" y="260350"/>
            <a:ext cx="195103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aNtoM\Desktop\&#1050;&#1083;&#1072;&#1089;&#1089;&#1080;&#1095;&#1077;&#1089;&#1082;&#1072;&#1103;%20&#1084;&#1091;&#1079;&#1099;&#1082;&#1072;\&#1043;&#1083;&#1091;&#1093;&#1072;&#1088;&#1100;.mp3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42910" y="1500175"/>
            <a:ext cx="7815290" cy="1214445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Русский язык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prstTxWarp prst="textDeflateBottom">
              <a:avLst/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Текст – единица языка и речи.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500042"/>
            <a:ext cx="6215106" cy="6429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Работа по учебнику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FaNtoM\Desktop\картинки\Учебники\97853580909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2786081" cy="414340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1785926"/>
            <a:ext cx="4572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С.7 упр.№9 – устно</a:t>
            </a:r>
          </a:p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С.9 упр.13 письменно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aNtoM\Desktop\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4071966" cy="2714644"/>
          </a:xfrm>
          <a:prstGeom prst="rect">
            <a:avLst/>
          </a:prstGeom>
          <a:noFill/>
        </p:spPr>
      </p:pic>
      <p:pic>
        <p:nvPicPr>
          <p:cNvPr id="3" name="Глухар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929190" y="1928802"/>
            <a:ext cx="642942" cy="5715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357166"/>
            <a:ext cx="3786214" cy="1000132"/>
          </a:xfrm>
          <a:prstGeom prst="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Глухарь</a:t>
            </a:r>
            <a:endParaRPr lang="ru-RU" b="1" dirty="0">
              <a:ln/>
              <a:solidFill>
                <a:schemeClr val="accent3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4714884"/>
            <a:ext cx="74695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Спишите вставляя пропущенные буквы.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Найдите два однокоренных слова и два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близких по смыслу (синонимы).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814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6858048" cy="85725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Подведём итог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571612"/>
            <a:ext cx="8643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Что такое текст? Найдите точный ответ и обоснуйте.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143116"/>
            <a:ext cx="78710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Это много предложений.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Это предложение, записанное в тетрадь.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Это два или несколько предложений, </a:t>
            </a:r>
          </a:p>
          <a:p>
            <a:pPr marL="342900" indent="-342900"/>
            <a:r>
              <a:rPr lang="ru-RU" sz="2800" b="1" dirty="0" smtClean="0">
                <a:solidFill>
                  <a:srgbClr val="C00000"/>
                </a:solidFill>
              </a:rPr>
              <a:t>объединённых по смыслу.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4357694"/>
            <a:ext cx="94361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2 – заголовок. Предложения связаны по смыслу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общей темой и 3.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6572296" cy="7858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Users\FaNtoM\Desktop\картинки\Детские рамки\д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8643998" cy="53578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14810" y="3071810"/>
            <a:ext cx="36022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С.8 – 9 упр.12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   правило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6357982" cy="928694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Рефлексия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FaNtoM\Desktop\картинки\солнышки\солнце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02958">
            <a:off x="428597" y="2071678"/>
            <a:ext cx="2143139" cy="2000264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1571604" y="4500570"/>
            <a:ext cx="914400" cy="914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FaNtoM\Desktop\картинки\солнышки\солнце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1" y="1404939"/>
            <a:ext cx="2214578" cy="2381252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786182" y="400050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FaNtoM\Desktop\картинки\солнышки\солнце за тучей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44716">
            <a:off x="6072198" y="2000240"/>
            <a:ext cx="2214577" cy="1847860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6072198" y="4214818"/>
            <a:ext cx="9144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aNtoM\Desktop\картинки\Герои русских сказок 1\Сказочные герои3\images (2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857364"/>
            <a:ext cx="4429156" cy="30718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571480"/>
            <a:ext cx="6572296" cy="3286148"/>
          </a:xfrm>
          <a:prstGeom prst="rect">
            <a:avLst/>
          </a:prstGeom>
          <a:noFill/>
        </p:spPr>
        <p:txBody>
          <a:bodyPr wrap="none" rtlCol="0">
            <a:prstTxWarp prst="textArchUpPour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  свидания!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500306"/>
            <a:ext cx="7858180" cy="4071966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FaNtoM\Desktop\картинки\Школьные принадлежности\Доски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3579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1142984"/>
            <a:ext cx="3857652" cy="714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 с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нт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бря.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1857364"/>
            <a:ext cx="6000792" cy="79796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сс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ная р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бота.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FaNtoM\Desktop\картинки\Школьные принадлежности\Доски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19113"/>
            <a:ext cx="8572500" cy="58197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643050"/>
            <a:ext cx="7072362" cy="17145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«Без дела жить –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Только небо коптить».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428604"/>
            <a:ext cx="5786478" cy="7265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Отгадайте загадку</a:t>
            </a:r>
            <a:endParaRPr lang="ru-RU" b="1" dirty="0">
              <a:ln/>
              <a:solidFill>
                <a:schemeClr val="accent3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428736"/>
            <a:ext cx="5429288" cy="15001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Кругла как шар,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Красна как кровь,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Сладка как мёд.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7410" name="Picture 2" descr="C:\Users\FaNtoM\Desktop\вишн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357562"/>
            <a:ext cx="3643338" cy="2122490"/>
          </a:xfrm>
          <a:prstGeom prst="rect">
            <a:avLst/>
          </a:prstGeom>
          <a:noFill/>
        </p:spPr>
      </p:pic>
      <p:pic>
        <p:nvPicPr>
          <p:cNvPr id="17411" name="Picture 3" descr="C:\Users\FaNtoM\Desktop\цвет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9763" y="3286124"/>
            <a:ext cx="3765575" cy="21431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488" y="5857892"/>
            <a:ext cx="2928958" cy="4407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ВИШНЯ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4036227" y="6179351"/>
            <a:ext cx="135729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3536149" y="5536421"/>
            <a:ext cx="357190" cy="2857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57818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.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6643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Вокруг аллеи росли красивейшие вишни.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929058" y="2000240"/>
            <a:ext cx="17859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00496" y="1214422"/>
            <a:ext cx="700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C00000"/>
                </a:solidFill>
              </a:rPr>
              <a:t>ущ.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4572002" y="1357299"/>
            <a:ext cx="1500195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500564" y="1500174"/>
            <a:ext cx="150019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29190" y="571480"/>
            <a:ext cx="280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8434" name="Picture 2" descr="C:\Users\FaNtoM\Desktop\defaul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357431"/>
            <a:ext cx="7500990" cy="41434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00694" y="571500"/>
            <a:ext cx="1428760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/>
              <a:t>[</a:t>
            </a:r>
            <a:r>
              <a:rPr lang="ru-RU" sz="6000" b="1" dirty="0"/>
              <a:t>в</a:t>
            </a:r>
            <a:r>
              <a:rPr lang="en-US" sz="6000" b="1" dirty="0"/>
              <a:t>]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215188" y="500042"/>
            <a:ext cx="1500216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/>
              <a:t>[</a:t>
            </a:r>
            <a:r>
              <a:rPr lang="ru-RU" sz="6000" b="1" dirty="0"/>
              <a:t>в</a:t>
            </a:r>
            <a:r>
              <a:rPr lang="en-US" sz="6000" b="1" dirty="0"/>
              <a:t>’]</a:t>
            </a:r>
            <a:endParaRPr lang="ru-RU" sz="6000" b="1" dirty="0"/>
          </a:p>
        </p:txBody>
      </p:sp>
      <p:pic>
        <p:nvPicPr>
          <p:cNvPr id="11270" name="Рисунок 6" descr="Рисунок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714621"/>
            <a:ext cx="4357717" cy="357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42910" y="428604"/>
            <a:ext cx="4643470" cy="1000132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Давайте повторим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9458" name="Picture 2" descr="C:\Users\FaNtoM\Desktop\картинки\Картинный словарь\василё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3571876"/>
            <a:ext cx="3421058" cy="29051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Freeform 14"/>
          <p:cNvSpPr>
            <a:spLocks/>
          </p:cNvSpPr>
          <p:nvPr/>
        </p:nvSpPr>
        <p:spPr bwMode="auto">
          <a:xfrm>
            <a:off x="1589088" y="466725"/>
            <a:ext cx="3149600" cy="4640263"/>
          </a:xfrm>
          <a:custGeom>
            <a:avLst/>
            <a:gdLst/>
            <a:ahLst/>
            <a:cxnLst>
              <a:cxn ang="0">
                <a:pos x="553" y="2513"/>
              </a:cxn>
              <a:cxn ang="0">
                <a:pos x="608" y="2677"/>
              </a:cxn>
              <a:cxn ang="0">
                <a:pos x="859" y="2742"/>
              </a:cxn>
              <a:cxn ang="0">
                <a:pos x="1165" y="2520"/>
              </a:cxn>
              <a:cxn ang="0">
                <a:pos x="1453" y="1914"/>
              </a:cxn>
              <a:cxn ang="0">
                <a:pos x="1453" y="1614"/>
              </a:cxn>
              <a:cxn ang="0">
                <a:pos x="1333" y="1434"/>
              </a:cxn>
              <a:cxn ang="0">
                <a:pos x="1159" y="1380"/>
              </a:cxn>
              <a:cxn ang="0">
                <a:pos x="991" y="1356"/>
              </a:cxn>
              <a:cxn ang="0">
                <a:pos x="1532" y="1050"/>
              </a:cxn>
              <a:cxn ang="0">
                <a:pos x="1906" y="575"/>
              </a:cxn>
              <a:cxn ang="0">
                <a:pos x="1925" y="99"/>
              </a:cxn>
              <a:cxn ang="0">
                <a:pos x="1550" y="154"/>
              </a:cxn>
              <a:cxn ang="0">
                <a:pos x="800" y="1023"/>
              </a:cxn>
              <a:cxn ang="0">
                <a:pos x="215" y="1983"/>
              </a:cxn>
              <a:cxn ang="0">
                <a:pos x="32" y="2586"/>
              </a:cxn>
              <a:cxn ang="0">
                <a:pos x="407" y="2504"/>
              </a:cxn>
              <a:cxn ang="0">
                <a:pos x="1458" y="72"/>
              </a:cxn>
            </a:cxnLst>
            <a:rect l="0" t="0" r="r" b="b"/>
            <a:pathLst>
              <a:path w="1984" h="2923">
                <a:moveTo>
                  <a:pt x="553" y="2513"/>
                </a:moveTo>
                <a:cubicBezTo>
                  <a:pt x="562" y="2540"/>
                  <a:pt x="557" y="2639"/>
                  <a:pt x="608" y="2677"/>
                </a:cubicBezTo>
                <a:cubicBezTo>
                  <a:pt x="659" y="2715"/>
                  <a:pt x="766" y="2768"/>
                  <a:pt x="859" y="2742"/>
                </a:cubicBezTo>
                <a:cubicBezTo>
                  <a:pt x="952" y="2716"/>
                  <a:pt x="1066" y="2658"/>
                  <a:pt x="1165" y="2520"/>
                </a:cubicBezTo>
                <a:cubicBezTo>
                  <a:pt x="1264" y="2382"/>
                  <a:pt x="1405" y="2065"/>
                  <a:pt x="1453" y="1914"/>
                </a:cubicBezTo>
                <a:cubicBezTo>
                  <a:pt x="1501" y="1763"/>
                  <a:pt x="1473" y="1694"/>
                  <a:pt x="1453" y="1614"/>
                </a:cubicBezTo>
                <a:cubicBezTo>
                  <a:pt x="1433" y="1534"/>
                  <a:pt x="1382" y="1473"/>
                  <a:pt x="1333" y="1434"/>
                </a:cubicBezTo>
                <a:cubicBezTo>
                  <a:pt x="1284" y="1395"/>
                  <a:pt x="1216" y="1393"/>
                  <a:pt x="1159" y="1380"/>
                </a:cubicBezTo>
                <a:cubicBezTo>
                  <a:pt x="1102" y="1367"/>
                  <a:pt x="929" y="1411"/>
                  <a:pt x="991" y="1356"/>
                </a:cubicBezTo>
                <a:cubicBezTo>
                  <a:pt x="1053" y="1301"/>
                  <a:pt x="1380" y="1180"/>
                  <a:pt x="1532" y="1050"/>
                </a:cubicBezTo>
                <a:cubicBezTo>
                  <a:pt x="1684" y="920"/>
                  <a:pt x="1841" y="733"/>
                  <a:pt x="1906" y="575"/>
                </a:cubicBezTo>
                <a:cubicBezTo>
                  <a:pt x="1971" y="417"/>
                  <a:pt x="1984" y="169"/>
                  <a:pt x="1925" y="99"/>
                </a:cubicBezTo>
                <a:cubicBezTo>
                  <a:pt x="1866" y="29"/>
                  <a:pt x="1737" y="0"/>
                  <a:pt x="1550" y="154"/>
                </a:cubicBezTo>
                <a:cubicBezTo>
                  <a:pt x="1363" y="308"/>
                  <a:pt x="1022" y="718"/>
                  <a:pt x="800" y="1023"/>
                </a:cubicBezTo>
                <a:cubicBezTo>
                  <a:pt x="578" y="1328"/>
                  <a:pt x="343" y="1723"/>
                  <a:pt x="215" y="1983"/>
                </a:cubicBezTo>
                <a:cubicBezTo>
                  <a:pt x="87" y="2243"/>
                  <a:pt x="0" y="2499"/>
                  <a:pt x="32" y="2586"/>
                </a:cubicBezTo>
                <a:cubicBezTo>
                  <a:pt x="64" y="2673"/>
                  <a:pt x="169" y="2923"/>
                  <a:pt x="407" y="2504"/>
                </a:cubicBezTo>
                <a:cubicBezTo>
                  <a:pt x="645" y="2085"/>
                  <a:pt x="1239" y="579"/>
                  <a:pt x="1458" y="72"/>
                </a:cubicBezTo>
              </a:path>
            </a:pathLst>
          </a:custGeom>
          <a:noFill/>
          <a:ln w="152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476250"/>
            <a:ext cx="8569325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287338" y="2636838"/>
            <a:ext cx="8569325" cy="0"/>
          </a:xfrm>
          <a:prstGeom prst="line">
            <a:avLst/>
          </a:prstGeom>
          <a:noFill/>
          <a:ln w="57150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250825" y="4868863"/>
            <a:ext cx="8569325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3775075" y="546100"/>
            <a:ext cx="144463" cy="144463"/>
          </a:xfrm>
          <a:prstGeom prst="flowChartConnector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951413" y="479425"/>
            <a:ext cx="2503487" cy="4313238"/>
            <a:chOff x="3061" y="350"/>
            <a:chExt cx="1577" cy="2717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3061" y="2160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 rot="1367641">
              <a:off x="3334" y="1661"/>
              <a:ext cx="545" cy="1406"/>
            </a:xfrm>
            <a:prstGeom prst="ellips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3130" y="350"/>
              <a:ext cx="1508" cy="1829"/>
            </a:xfrm>
            <a:custGeom>
              <a:avLst/>
              <a:gdLst/>
              <a:ahLst/>
              <a:cxnLst>
                <a:cxn ang="0">
                  <a:pos x="0" y="1829"/>
                </a:cxn>
                <a:cxn ang="0">
                  <a:pos x="1153" y="774"/>
                </a:cxn>
                <a:cxn ang="0">
                  <a:pos x="1459" y="365"/>
                </a:cxn>
                <a:cxn ang="0">
                  <a:pos x="1450" y="49"/>
                </a:cxn>
                <a:cxn ang="0">
                  <a:pos x="1218" y="68"/>
                </a:cxn>
                <a:cxn ang="0">
                  <a:pos x="911" y="403"/>
                </a:cxn>
                <a:cxn ang="0">
                  <a:pos x="289" y="1777"/>
                </a:cxn>
              </a:cxnLst>
              <a:rect l="0" t="0" r="r" b="b"/>
              <a:pathLst>
                <a:path w="1508" h="1829">
                  <a:moveTo>
                    <a:pt x="0" y="1829"/>
                  </a:moveTo>
                  <a:cubicBezTo>
                    <a:pt x="192" y="1653"/>
                    <a:pt x="910" y="1018"/>
                    <a:pt x="1153" y="774"/>
                  </a:cubicBezTo>
                  <a:cubicBezTo>
                    <a:pt x="1396" y="530"/>
                    <a:pt x="1410" y="486"/>
                    <a:pt x="1459" y="365"/>
                  </a:cubicBezTo>
                  <a:cubicBezTo>
                    <a:pt x="1508" y="244"/>
                    <a:pt x="1490" y="98"/>
                    <a:pt x="1450" y="49"/>
                  </a:cubicBezTo>
                  <a:cubicBezTo>
                    <a:pt x="1410" y="0"/>
                    <a:pt x="1308" y="9"/>
                    <a:pt x="1218" y="68"/>
                  </a:cubicBezTo>
                  <a:cubicBezTo>
                    <a:pt x="1128" y="127"/>
                    <a:pt x="1066" y="118"/>
                    <a:pt x="911" y="403"/>
                  </a:cubicBezTo>
                  <a:cubicBezTo>
                    <a:pt x="756" y="688"/>
                    <a:pt x="419" y="1491"/>
                    <a:pt x="289" y="1777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14" name="AutoShape 18"/>
          <p:cNvSpPr>
            <a:spLocks noChangeArrowheads="1"/>
          </p:cNvSpPr>
          <p:nvPr/>
        </p:nvSpPr>
        <p:spPr bwMode="auto">
          <a:xfrm rot="12875164">
            <a:off x="3775075" y="690563"/>
            <a:ext cx="649288" cy="144462"/>
          </a:xfrm>
          <a:prstGeom prst="homePlate">
            <a:avLst>
              <a:gd name="adj" fmla="val 112363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C -0.06285 0.21111 -0.12552 0.42222 -0.1625 0.52222 C -0.19948 0.62222 -0.2092 0.59699 -0.22223 0.6 C -0.23525 0.60301 -0.24723 0.58148 -0.24028 0.54074 C -0.23334 0.5 -0.21962 0.44005 -0.18056 0.35556 C -0.1415 0.27107 -0.04566 0.09422 -0.00556 0.03334 C 0.03455 -0.02754 0.04444 -0.00555 0.05972 -0.00926 C 0.075 -0.01296 0.08177 -0.0081 0.08611 0.01111 C 0.09045 0.03033 0.09739 0.07107 0.08611 0.10556 C 0.07482 0.14005 0.04409 0.18797 0.01805 0.21852 C -0.00799 0.24908 -0.06111 0.27662 -0.07084 0.28889 C -0.08056 0.30116 -0.05122 0.28797 -0.04028 0.29259 C -0.02934 0.29722 -0.01389 0.3007 -0.00556 0.31667 C 0.00277 0.33218 0.01805 0.34514 0.00972 0.38889 C 0.00139 0.43264 -0.03594 0.54352 -0.05556 0.57963 C -0.07518 0.61574 -0.09427 0.60185 -0.10834 0.60556 C -0.1224 0.60926 -0.13264 0.60857 -0.14028 0.60185 C -0.14792 0.59514 -0.15104 0.57986 -0.15417 0.56482 " pathEditMode="relative" rAng="0" ptsTypes="aaaaaaaaaaaaaaaaaA">
                                      <p:cBhvr>
                                        <p:cTn id="6" dur="10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2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056 0.40556 C 0.20348 0.32593 0.27639 0.24722 0.31945 0.18889 C 0.3625 0.13033 0.37969 0.08796 0.38889 0.05556 C 0.39809 0.02315 0.39167 -0.0081 0.375 -0.00555 C 0.35834 -0.00301 0.325 -0.00856 0.28889 0.07037 C 0.25278 0.14931 0.17709 0.37847 0.15834 0.46852 C 0.13959 0.5581 0.1632 0.5963 0.17639 0.60926 C 0.18959 0.62222 0.22136 0.57778 0.2375 0.5463 C 0.25365 0.51482 0.26754 0.45579 0.27362 0.42037 C 0.27969 0.38495 0.2783 0.35278 0.27362 0.33333 C 0.26893 0.31389 0.25834 0.30023 0.24584 0.3037 C 0.23334 0.30718 0.20851 0.34329 0.19862 0.3537 " pathEditMode="relative" rAng="0" ptsTypes="aaaaaaaaaaaa">
                                      <p:cBhvr>
                                        <p:cTn id="9" dur="7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4" grpId="0" animBg="1"/>
      <p:bldP spid="411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428604"/>
            <a:ext cx="6357982" cy="85725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Словарная работа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428736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Вес…</a:t>
            </a:r>
            <a:r>
              <a:rPr lang="ru-RU" sz="3200" b="1" dirty="0" err="1" smtClean="0"/>
              <a:t>ло</a:t>
            </a:r>
            <a:r>
              <a:rPr lang="ru-RU" sz="3200" b="1" dirty="0" smtClean="0"/>
              <a:t>, в…р…бей, в…р…на, </a:t>
            </a:r>
            <a:r>
              <a:rPr lang="ru-RU" sz="3200" b="1" dirty="0" err="1" smtClean="0"/>
              <a:t>вдру</a:t>
            </a:r>
            <a:r>
              <a:rPr lang="ru-RU" sz="3200" b="1" dirty="0" smtClean="0"/>
              <a:t>…</a:t>
            </a:r>
            <a:endParaRPr lang="ru-RU" sz="3200" b="1" dirty="0"/>
          </a:p>
        </p:txBody>
      </p:sp>
      <p:pic>
        <p:nvPicPr>
          <p:cNvPr id="20482" name="Picture 2" descr="C:\Users\FaNtoM\Desktop\картинки\Картинный словарь\воробь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663825"/>
            <a:ext cx="2857521" cy="3551257"/>
          </a:xfrm>
          <a:prstGeom prst="rect">
            <a:avLst/>
          </a:prstGeom>
          <a:noFill/>
        </p:spPr>
      </p:pic>
      <p:pic>
        <p:nvPicPr>
          <p:cNvPr id="20483" name="Picture 3" descr="C:\Users\FaNtoM\Desktop\картинки\Картинный словарь\воро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928934"/>
            <a:ext cx="4429156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92150"/>
            <a:ext cx="5472112" cy="5473700"/>
          </a:xfrm>
        </p:spPr>
        <p:txBody>
          <a:bodyPr/>
          <a:lstStyle/>
          <a:p>
            <a:r>
              <a:rPr lang="ru-RU" sz="60000">
                <a:solidFill>
                  <a:srgbClr val="33CC33"/>
                </a:solidFill>
              </a:rPr>
              <a:t>В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258888" y="5734050"/>
            <a:ext cx="865187" cy="836613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1896 L 0.00816 -0.76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6 -0.76161 L 0.29149 -0.763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49 -0.7637 L 0.29149 -0.4069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49 -0.40693 L -0.01372 -0.4069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3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39653 L 0.39392 -0.3965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92 -0.39653 L 0.39392 -0.0189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35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92 -0.01896 L 0.00798 -0.0189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9" presetClass="exit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1" calcmode="lin" valueType="num">
                                      <p:cBhvr override="childStyle">
                                        <p:cTn id="3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4" grpId="1"/>
      <p:bldP spid="8195" grpId="0" animBg="1"/>
      <p:bldP spid="8195" grpId="1" animBg="1"/>
      <p:bldP spid="8195" grpId="2" animBg="1"/>
      <p:bldP spid="8195" grpId="3" animBg="1"/>
      <p:bldP spid="8195" grpId="4" animBg="1"/>
      <p:bldP spid="8195" grpId="5" animBg="1"/>
      <p:bldP spid="8195" grpId="6" animBg="1"/>
      <p:bldP spid="8195" grpId="7" animBg="1"/>
    </p:bldLst>
  </p:timing>
</p:sld>
</file>

<file path=ppt/theme/theme1.xml><?xml version="1.0" encoding="utf-8"?>
<a:theme xmlns:a="http://schemas.openxmlformats.org/drawingml/2006/main" name="Бабочки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Бабочки 1</Template>
  <TotalTime>128</TotalTime>
  <Words>161</Words>
  <Application>Microsoft Office PowerPoint</Application>
  <PresentationFormat>Экран (4:3)</PresentationFormat>
  <Paragraphs>42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Бабочки 1</vt:lpstr>
      <vt:lpstr>Русский язык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FaNtoM</dc:creator>
  <cp:lastModifiedBy>FaNtoM</cp:lastModifiedBy>
  <cp:revision>14</cp:revision>
  <dcterms:created xsi:type="dcterms:W3CDTF">2011-09-05T03:30:24Z</dcterms:created>
  <dcterms:modified xsi:type="dcterms:W3CDTF">2011-09-05T05:40:35Z</dcterms:modified>
</cp:coreProperties>
</file>