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9" r:id="rId5"/>
    <p:sldId id="262" r:id="rId6"/>
    <p:sldId id="258" r:id="rId7"/>
    <p:sldId id="260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FE7C62"/>
    <a:srgbClr val="230BB5"/>
    <a:srgbClr val="2B0DE1"/>
    <a:srgbClr val="1E13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55655D-ACED-48A6-9A3B-D2AA6660A3EE}" type="datetimeFigureOut">
              <a:rPr lang="ru-RU"/>
              <a:pPr>
                <a:defRPr/>
              </a:pPr>
              <a:t>31.08.2012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7F59ED-02F2-43DD-858D-2D9837559D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70E6B8-C33F-4D57-B758-5BE656A12516}" type="datetimeFigureOut">
              <a:rPr lang="ru-RU"/>
              <a:pPr>
                <a:defRPr/>
              </a:pPr>
              <a:t>31.08.2012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BEECF4-BBEC-41F1-85D4-BC8A7AF275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BAABDA-37FF-4B6B-95FA-4BE4978FEB30}" type="datetimeFigureOut">
              <a:rPr lang="ru-RU"/>
              <a:pPr>
                <a:defRPr/>
              </a:pPr>
              <a:t>31.08.2012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0DC3BD-F432-4C46-A9A5-AC2076C0FF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43F4A8-2B68-4057-8D39-5A1BAF719729}" type="datetimeFigureOut">
              <a:rPr lang="ru-RU"/>
              <a:pPr>
                <a:defRPr/>
              </a:pPr>
              <a:t>31.08.2012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E7D327-512C-401E-9473-7991C337F5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A5B254-D83B-4777-B074-070DD05B0B2C}" type="datetimeFigureOut">
              <a:rPr lang="ru-RU"/>
              <a:pPr>
                <a:defRPr/>
              </a:pPr>
              <a:t>31.08.2012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E8AC64-15C4-45C4-BBBE-769FD9F145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3DC3C0-F0AA-4422-B061-6353C330B5B3}" type="datetimeFigureOut">
              <a:rPr lang="ru-RU"/>
              <a:pPr>
                <a:defRPr/>
              </a:pPr>
              <a:t>31.08.2012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E09513-346C-414D-B8C1-B9C540E91D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82B532-420D-4DA6-A608-D27B9A7378A9}" type="datetimeFigureOut">
              <a:rPr lang="ru-RU"/>
              <a:pPr>
                <a:defRPr/>
              </a:pPr>
              <a:t>31.08.2012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5A6EF6-243F-4095-97B1-8371C9B76F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E5AA39-E1CF-475E-8F36-541E1E165823}" type="datetimeFigureOut">
              <a:rPr lang="ru-RU"/>
              <a:pPr>
                <a:defRPr/>
              </a:pPr>
              <a:t>31.08.2012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479ADB-EC3F-4B81-9731-71C1A291B9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DDB997-D730-4CB0-8AC0-1FE420DC08F0}" type="datetimeFigureOut">
              <a:rPr lang="ru-RU"/>
              <a:pPr>
                <a:defRPr/>
              </a:pPr>
              <a:t>31.08.2012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3F8BE2-5976-4037-9B8C-E1BEBB8488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06E702-2B09-4DAE-9895-F573B2BBABD4}" type="datetimeFigureOut">
              <a:rPr lang="ru-RU"/>
              <a:pPr>
                <a:defRPr/>
              </a:pPr>
              <a:t>31.08.2012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B69D94-CDAC-4ADB-9F9C-BA0757A5C3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FA086B-E12F-4B8D-931E-62CF4C7FD28A}" type="datetimeFigureOut">
              <a:rPr lang="ru-RU"/>
              <a:pPr>
                <a:defRPr/>
              </a:pPr>
              <a:t>31.08.2012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83C856-3DA4-4878-A54E-66E9E01641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0D8B1D8-CDEA-4C86-87DA-47D033DFA0CD}" type="datetimeFigureOut">
              <a:rPr lang="ru-RU"/>
              <a:pPr>
                <a:defRPr/>
              </a:pPr>
              <a:t>31.08.2012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79E8D0A-235E-4DF8-846B-718291E03D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lenagold.ru/fon/clipart/alf.html" TargetMode="External"/><Relationship Id="rId2" Type="http://schemas.openxmlformats.org/officeDocument/2006/relationships/hyperlink" Target="http://s43.radikal.ru/i100/0903/de/06da6f92711f.png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scnew.ucoz.ru/load/linux_v_shkole/linux_v_shkole/sozdanie_interaktivnykh_prezentacij_v_srede_openoffice_org_impress/67-1-0-407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image" Target="../media/image7.jpeg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 descr="C:\Users\Владелец\Desktop\презентация2\цветы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0" y="3862725"/>
            <a:ext cx="7057371" cy="2995275"/>
          </a:xfrm>
          <a:prstGeom prst="rect">
            <a:avLst/>
          </a:prstGeom>
          <a:noFill/>
        </p:spPr>
      </p:pic>
      <p:pic>
        <p:nvPicPr>
          <p:cNvPr id="4100" name="Picture 4" descr="C:\Users\Владелец\Desktop\презентация2\солнце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FF5"/>
              </a:clrFrom>
              <a:clrTo>
                <a:srgbClr val="FEFF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1115616" y="2852936"/>
            <a:ext cx="1944216" cy="1908705"/>
          </a:xfrm>
          <a:prstGeom prst="rect">
            <a:avLst/>
          </a:prstGeom>
          <a:noFill/>
        </p:spPr>
      </p:pic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755576" y="1484784"/>
            <a:ext cx="7772400" cy="1470025"/>
          </a:xfrm>
        </p:spPr>
        <p:txBody>
          <a:bodyPr/>
          <a:lstStyle/>
          <a:p>
            <a:r>
              <a:rPr lang="ru-RU" b="1" dirty="0" smtClean="0">
                <a:latin typeface="a_AlgeriusBlw" pitchFamily="82" charset="-52"/>
              </a:rPr>
              <a:t>Тест</a:t>
            </a:r>
            <a:br>
              <a:rPr lang="ru-RU" b="1" dirty="0" smtClean="0">
                <a:latin typeface="a_AlgeriusBlw" pitchFamily="82" charset="-52"/>
              </a:rPr>
            </a:br>
            <a:r>
              <a:rPr lang="ru-RU" b="1" dirty="0" smtClean="0">
                <a:latin typeface="a_AlgeriusBlw" pitchFamily="82" charset="-52"/>
              </a:rPr>
              <a:t>по теме</a:t>
            </a:r>
            <a:br>
              <a:rPr lang="ru-RU" b="1" dirty="0" smtClean="0">
                <a:latin typeface="a_AlgeriusBlw" pitchFamily="82" charset="-52"/>
              </a:rPr>
            </a:br>
            <a:r>
              <a:rPr lang="ru-RU" b="1" dirty="0" smtClean="0">
                <a:latin typeface="a_AlgeriusBlw" pitchFamily="82" charset="-52"/>
              </a:rPr>
              <a:t>«Имя существительное»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5684142" y="4005064"/>
            <a:ext cx="345985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b="1" dirty="0" smtClean="0"/>
              <a:t>Выполнила:</a:t>
            </a:r>
          </a:p>
          <a:p>
            <a:pPr algn="r"/>
            <a:r>
              <a:rPr lang="ru-RU" b="1" dirty="0" smtClean="0"/>
              <a:t>учитель начальных классов</a:t>
            </a:r>
          </a:p>
          <a:p>
            <a:pPr algn="r"/>
            <a:r>
              <a:rPr lang="ru-RU" b="1" dirty="0" smtClean="0"/>
              <a:t>МБОУ Старосельская ООШ</a:t>
            </a:r>
          </a:p>
          <a:p>
            <a:pPr algn="r"/>
            <a:r>
              <a:rPr lang="ru-RU" b="1" dirty="0" smtClean="0"/>
              <a:t>Харитонова Г.В.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800" decel="100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8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3" descr="C:\Users\Владелец\Desktop\презентация2\цветы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15208" y="4365104"/>
            <a:ext cx="7128792" cy="249289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dirty="0" smtClean="0"/>
              <a:t> </a:t>
            </a:r>
            <a:r>
              <a:rPr lang="ru-RU" sz="3200" b="1" dirty="0" smtClean="0">
                <a:latin typeface="a_AlgeriusBlw" pitchFamily="82" charset="-52"/>
              </a:rPr>
              <a:t>Если имя существительное обозначает один предмет, </a:t>
            </a:r>
            <a:br>
              <a:rPr lang="ru-RU" sz="3200" b="1" dirty="0" smtClean="0">
                <a:latin typeface="a_AlgeriusBlw" pitchFamily="82" charset="-52"/>
              </a:rPr>
            </a:br>
            <a:r>
              <a:rPr lang="ru-RU" sz="3200" b="1" dirty="0" smtClean="0">
                <a:latin typeface="a_AlgeriusBlw" pitchFamily="82" charset="-52"/>
              </a:rPr>
              <a:t>оно стоит в форме...</a:t>
            </a:r>
            <a:endParaRPr lang="ru-RU" sz="3200" b="1" dirty="0">
              <a:latin typeface="a_AlgeriusBlw" pitchFamily="82" charset="-52"/>
            </a:endParaRPr>
          </a:p>
        </p:txBody>
      </p:sp>
      <p:pic>
        <p:nvPicPr>
          <p:cNvPr id="4100" name="Picture 4" descr="C:\Users\Владелец\Desktop\презентация2\облако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07904" y="3789040"/>
            <a:ext cx="2061468" cy="1281453"/>
          </a:xfrm>
          <a:prstGeom prst="rect">
            <a:avLst/>
          </a:prstGeom>
          <a:noFill/>
        </p:spPr>
      </p:pic>
      <p:grpSp>
        <p:nvGrpSpPr>
          <p:cNvPr id="9" name="Группа 8"/>
          <p:cNvGrpSpPr/>
          <p:nvPr/>
        </p:nvGrpSpPr>
        <p:grpSpPr>
          <a:xfrm>
            <a:off x="827583" y="1988840"/>
            <a:ext cx="3475169" cy="2160240"/>
            <a:chOff x="827583" y="1988840"/>
            <a:chExt cx="3475169" cy="2160240"/>
          </a:xfrm>
        </p:grpSpPr>
        <p:pic>
          <p:nvPicPr>
            <p:cNvPr id="4099" name="Picture 3" descr="C:\Users\Владелец\Desktop\презентация2\облако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827583" y="1988840"/>
              <a:ext cx="3475169" cy="2160240"/>
            </a:xfrm>
            <a:prstGeom prst="rect">
              <a:avLst/>
            </a:prstGeom>
            <a:noFill/>
          </p:spPr>
        </p:pic>
        <p:sp>
          <p:nvSpPr>
            <p:cNvPr id="7" name="TextBox 6"/>
            <p:cNvSpPr txBox="1"/>
            <p:nvPr/>
          </p:nvSpPr>
          <p:spPr>
            <a:xfrm>
              <a:off x="1638647" y="2613829"/>
              <a:ext cx="169629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2400" b="1" dirty="0" smtClean="0">
                  <a:latin typeface="a_AlgeriusBlw" pitchFamily="82" charset="-52"/>
                </a:rPr>
                <a:t>единственного</a:t>
              </a:r>
            </a:p>
            <a:p>
              <a:pPr algn="ctr"/>
              <a:r>
                <a:rPr lang="ru-RU" sz="2400" b="1" dirty="0" smtClean="0">
                  <a:latin typeface="a_AlgeriusBlw" pitchFamily="82" charset="-52"/>
                </a:rPr>
                <a:t>числа</a:t>
              </a:r>
              <a:endParaRPr lang="ru-RU" sz="2400" b="1" dirty="0">
                <a:latin typeface="a_AlgeriusBlw" pitchFamily="82" charset="-52"/>
              </a:endParaRP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5004048" y="1772816"/>
            <a:ext cx="3498802" cy="2376264"/>
            <a:chOff x="5004048" y="1772816"/>
            <a:chExt cx="3498802" cy="2376264"/>
          </a:xfrm>
        </p:grpSpPr>
        <p:pic>
          <p:nvPicPr>
            <p:cNvPr id="4098" name="Picture 2" descr="C:\Users\Владелец\Desktop\презентация2\облако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004048" y="1772816"/>
              <a:ext cx="3498802" cy="2376264"/>
            </a:xfrm>
            <a:prstGeom prst="rect">
              <a:avLst/>
            </a:prstGeom>
            <a:noFill/>
          </p:spPr>
        </p:pic>
        <p:sp>
          <p:nvSpPr>
            <p:cNvPr id="8" name="TextBox 7"/>
            <p:cNvSpPr txBox="1"/>
            <p:nvPr/>
          </p:nvSpPr>
          <p:spPr>
            <a:xfrm>
              <a:off x="5866247" y="2469738"/>
              <a:ext cx="187262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2400" b="1" dirty="0" smtClean="0">
                  <a:latin typeface="a_AlgeriusBlw" pitchFamily="82" charset="-52"/>
                </a:rPr>
                <a:t>множественного</a:t>
              </a:r>
            </a:p>
            <a:p>
              <a:pPr algn="ctr"/>
              <a:r>
                <a:rPr lang="ru-RU" sz="2400" b="1" dirty="0" smtClean="0">
                  <a:latin typeface="a_AlgeriusBlw" pitchFamily="82" charset="-52"/>
                </a:rPr>
                <a:t>числа</a:t>
              </a:r>
              <a:endParaRPr lang="ru-RU" sz="2400" b="1" dirty="0">
                <a:latin typeface="a_AlgeriusBlw" pitchFamily="82" charset="-52"/>
              </a:endParaRPr>
            </a:p>
          </p:txBody>
        </p:sp>
      </p:grpSp>
      <p:pic>
        <p:nvPicPr>
          <p:cNvPr id="4101" name="Picture 5" descr="C:\Users\Владелец\Desktop\презентация2\солнце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974628" y="1590900"/>
            <a:ext cx="3024336" cy="2969097"/>
          </a:xfrm>
          <a:prstGeom prst="rect">
            <a:avLst/>
          </a:prstGeom>
          <a:noFill/>
        </p:spPr>
      </p:pic>
      <p:grpSp>
        <p:nvGrpSpPr>
          <p:cNvPr id="12" name="Группа 11"/>
          <p:cNvGrpSpPr/>
          <p:nvPr/>
        </p:nvGrpSpPr>
        <p:grpSpPr>
          <a:xfrm>
            <a:off x="5701395" y="1693546"/>
            <a:ext cx="2664296" cy="2426568"/>
            <a:chOff x="683568" y="3861048"/>
            <a:chExt cx="2920456" cy="2714600"/>
          </a:xfrm>
        </p:grpSpPr>
        <p:sp>
          <p:nvSpPr>
            <p:cNvPr id="13" name="Молния 12"/>
            <p:cNvSpPr/>
            <p:nvPr/>
          </p:nvSpPr>
          <p:spPr>
            <a:xfrm rot="1168895">
              <a:off x="2610071" y="5283494"/>
              <a:ext cx="914400" cy="914400"/>
            </a:xfrm>
            <a:prstGeom prst="lightningBolt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4" name="Группа 36"/>
            <p:cNvGrpSpPr/>
            <p:nvPr/>
          </p:nvGrpSpPr>
          <p:grpSpPr>
            <a:xfrm>
              <a:off x="683568" y="3861048"/>
              <a:ext cx="2920456" cy="1837623"/>
              <a:chOff x="899592" y="4653136"/>
              <a:chExt cx="2920456" cy="1837623"/>
            </a:xfrm>
            <a:solidFill>
              <a:srgbClr val="2B0DE1"/>
            </a:solidFill>
            <a:effectLst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grpSpPr>
          <p:grpSp>
            <p:nvGrpSpPr>
              <p:cNvPr id="17" name="Группа 30"/>
              <p:cNvGrpSpPr/>
              <p:nvPr/>
            </p:nvGrpSpPr>
            <p:grpSpPr>
              <a:xfrm>
                <a:off x="899592" y="4653136"/>
                <a:ext cx="2920456" cy="1837623"/>
                <a:chOff x="499416" y="4797152"/>
                <a:chExt cx="2920456" cy="1837623"/>
              </a:xfrm>
              <a:grpFill/>
            </p:grpSpPr>
            <p:sp>
              <p:nvSpPr>
                <p:cNvPr id="19" name="Дуга 18"/>
                <p:cNvSpPr/>
                <p:nvPr/>
              </p:nvSpPr>
              <p:spPr>
                <a:xfrm>
                  <a:off x="1259632" y="4797152"/>
                  <a:ext cx="576064" cy="504056"/>
                </a:xfrm>
                <a:prstGeom prst="arc">
                  <a:avLst>
                    <a:gd name="adj1" fmla="val 13029461"/>
                    <a:gd name="adj2" fmla="val 721448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0" name="Дуга 19"/>
                <p:cNvSpPr/>
                <p:nvPr/>
              </p:nvSpPr>
              <p:spPr>
                <a:xfrm>
                  <a:off x="1763688" y="4941168"/>
                  <a:ext cx="648072" cy="792088"/>
                </a:xfrm>
                <a:prstGeom prst="arc">
                  <a:avLst>
                    <a:gd name="adj1" fmla="val 13405252"/>
                    <a:gd name="adj2" fmla="val 244837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1" name="Дуга 20"/>
                <p:cNvSpPr/>
                <p:nvPr/>
              </p:nvSpPr>
              <p:spPr>
                <a:xfrm rot="20277035">
                  <a:off x="2361423" y="5157192"/>
                  <a:ext cx="720080" cy="792088"/>
                </a:xfrm>
                <a:prstGeom prst="arc">
                  <a:avLst>
                    <a:gd name="adj1" fmla="val 14001491"/>
                    <a:gd name="adj2" fmla="val 3691511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2" name="Дуга 21"/>
                <p:cNvSpPr/>
                <p:nvPr/>
              </p:nvSpPr>
              <p:spPr>
                <a:xfrm>
                  <a:off x="2843808" y="5733256"/>
                  <a:ext cx="576064" cy="720080"/>
                </a:xfrm>
                <a:prstGeom prst="arc">
                  <a:avLst>
                    <a:gd name="adj1" fmla="val 15158511"/>
                    <a:gd name="adj2" fmla="val 8641407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3" name="Дуга 22"/>
                <p:cNvSpPr/>
                <p:nvPr/>
              </p:nvSpPr>
              <p:spPr>
                <a:xfrm rot="8099701">
                  <a:off x="2151984" y="5852086"/>
                  <a:ext cx="762964" cy="725827"/>
                </a:xfrm>
                <a:prstGeom prst="arc">
                  <a:avLst>
                    <a:gd name="adj1" fmla="val 14278491"/>
                    <a:gd name="adj2" fmla="val 1086674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4" name="Дуга 23"/>
                <p:cNvSpPr/>
                <p:nvPr/>
              </p:nvSpPr>
              <p:spPr>
                <a:xfrm rot="16200000">
                  <a:off x="611560" y="4941168"/>
                  <a:ext cx="1008112" cy="720080"/>
                </a:xfrm>
                <a:prstGeom prst="arc">
                  <a:avLst>
                    <a:gd name="adj1" fmla="val 15505075"/>
                    <a:gd name="adj2" fmla="val 1728442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5" name="Дуга 24"/>
                <p:cNvSpPr/>
                <p:nvPr/>
              </p:nvSpPr>
              <p:spPr>
                <a:xfrm rot="13099351">
                  <a:off x="499416" y="5238895"/>
                  <a:ext cx="678469" cy="963916"/>
                </a:xfrm>
                <a:prstGeom prst="arc">
                  <a:avLst>
                    <a:gd name="adj1" fmla="val 14747559"/>
                    <a:gd name="adj2" fmla="val 2805379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6" name="Дуга 25"/>
                <p:cNvSpPr/>
                <p:nvPr/>
              </p:nvSpPr>
              <p:spPr>
                <a:xfrm rot="12212736">
                  <a:off x="584571" y="6179286"/>
                  <a:ext cx="646067" cy="360040"/>
                </a:xfrm>
                <a:prstGeom prst="arc">
                  <a:avLst>
                    <a:gd name="adj1" fmla="val 10113752"/>
                    <a:gd name="adj2" fmla="val 1500380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7" name="Дуга 26"/>
                <p:cNvSpPr/>
                <p:nvPr/>
              </p:nvSpPr>
              <p:spPr>
                <a:xfrm rot="9529304">
                  <a:off x="1169424" y="6204939"/>
                  <a:ext cx="763039" cy="404211"/>
                </a:xfrm>
                <a:prstGeom prst="arc">
                  <a:avLst>
                    <a:gd name="adj1" fmla="val 12937565"/>
                    <a:gd name="adj2" fmla="val 1264539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8" name="Дуга 27"/>
                <p:cNvSpPr/>
                <p:nvPr/>
              </p:nvSpPr>
              <p:spPr>
                <a:xfrm rot="8046796">
                  <a:off x="1633722" y="5977985"/>
                  <a:ext cx="864096" cy="449483"/>
                </a:xfrm>
                <a:prstGeom prst="arc">
                  <a:avLst/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18" name="Полилиния 17"/>
              <p:cNvSpPr/>
              <p:nvPr/>
            </p:nvSpPr>
            <p:spPr>
              <a:xfrm>
                <a:off x="1066800" y="4752535"/>
                <a:ext cx="2581421" cy="1620130"/>
              </a:xfrm>
              <a:custGeom>
                <a:avLst/>
                <a:gdLst>
                  <a:gd name="connsiteX0" fmla="*/ 663526 w 2581421"/>
                  <a:gd name="connsiteY0" fmla="*/ 2345 h 1620130"/>
                  <a:gd name="connsiteX1" fmla="*/ 958948 w 2581421"/>
                  <a:gd name="connsiteY1" fmla="*/ 128954 h 1620130"/>
                  <a:gd name="connsiteX2" fmla="*/ 1212166 w 2581421"/>
                  <a:gd name="connsiteY2" fmla="*/ 227428 h 1620130"/>
                  <a:gd name="connsiteX3" fmla="*/ 1380978 w 2581421"/>
                  <a:gd name="connsiteY3" fmla="*/ 368105 h 1620130"/>
                  <a:gd name="connsiteX4" fmla="*/ 1760806 w 2581421"/>
                  <a:gd name="connsiteY4" fmla="*/ 466579 h 1620130"/>
                  <a:gd name="connsiteX5" fmla="*/ 2042160 w 2581421"/>
                  <a:gd name="connsiteY5" fmla="*/ 565053 h 1620130"/>
                  <a:gd name="connsiteX6" fmla="*/ 2267243 w 2581421"/>
                  <a:gd name="connsiteY6" fmla="*/ 719797 h 1620130"/>
                  <a:gd name="connsiteX7" fmla="*/ 2450123 w 2581421"/>
                  <a:gd name="connsiteY7" fmla="*/ 958948 h 1620130"/>
                  <a:gd name="connsiteX8" fmla="*/ 2576732 w 2581421"/>
                  <a:gd name="connsiteY8" fmla="*/ 1212167 h 1620130"/>
                  <a:gd name="connsiteX9" fmla="*/ 2421988 w 2581421"/>
                  <a:gd name="connsiteY9" fmla="*/ 1352843 h 1620130"/>
                  <a:gd name="connsiteX10" fmla="*/ 2225040 w 2581421"/>
                  <a:gd name="connsiteY10" fmla="*/ 1423182 h 1620130"/>
                  <a:gd name="connsiteX11" fmla="*/ 1999957 w 2581421"/>
                  <a:gd name="connsiteY11" fmla="*/ 1465385 h 1620130"/>
                  <a:gd name="connsiteX12" fmla="*/ 1760806 w 2581421"/>
                  <a:gd name="connsiteY12" fmla="*/ 1493520 h 1620130"/>
                  <a:gd name="connsiteX13" fmla="*/ 1521655 w 2581421"/>
                  <a:gd name="connsiteY13" fmla="*/ 1493520 h 1620130"/>
                  <a:gd name="connsiteX14" fmla="*/ 1423182 w 2581421"/>
                  <a:gd name="connsiteY14" fmla="*/ 1451317 h 1620130"/>
                  <a:gd name="connsiteX15" fmla="*/ 1113692 w 2581421"/>
                  <a:gd name="connsiteY15" fmla="*/ 1591994 h 1620130"/>
                  <a:gd name="connsiteX16" fmla="*/ 958948 w 2581421"/>
                  <a:gd name="connsiteY16" fmla="*/ 1620130 h 1620130"/>
                  <a:gd name="connsiteX17" fmla="*/ 649458 w 2581421"/>
                  <a:gd name="connsiteY17" fmla="*/ 1591994 h 1620130"/>
                  <a:gd name="connsiteX18" fmla="*/ 354037 w 2581421"/>
                  <a:gd name="connsiteY18" fmla="*/ 1535723 h 1620130"/>
                  <a:gd name="connsiteX19" fmla="*/ 100818 w 2581421"/>
                  <a:gd name="connsiteY19" fmla="*/ 1437250 h 1620130"/>
                  <a:gd name="connsiteX20" fmla="*/ 30480 w 2581421"/>
                  <a:gd name="connsiteY20" fmla="*/ 1226234 h 1620130"/>
                  <a:gd name="connsiteX21" fmla="*/ 2345 w 2581421"/>
                  <a:gd name="connsiteY21" fmla="*/ 930813 h 1620130"/>
                  <a:gd name="connsiteX22" fmla="*/ 44548 w 2581421"/>
                  <a:gd name="connsiteY22" fmla="*/ 691662 h 1620130"/>
                  <a:gd name="connsiteX23" fmla="*/ 86751 w 2581421"/>
                  <a:gd name="connsiteY23" fmla="*/ 438443 h 1620130"/>
                  <a:gd name="connsiteX24" fmla="*/ 283698 w 2581421"/>
                  <a:gd name="connsiteY24" fmla="*/ 297767 h 1620130"/>
                  <a:gd name="connsiteX25" fmla="*/ 579120 w 2581421"/>
                  <a:gd name="connsiteY25" fmla="*/ 114887 h 1620130"/>
                  <a:gd name="connsiteX26" fmla="*/ 663526 w 2581421"/>
                  <a:gd name="connsiteY26" fmla="*/ 2345 h 162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2581421" h="1620130">
                    <a:moveTo>
                      <a:pt x="663526" y="2345"/>
                    </a:moveTo>
                    <a:cubicBezTo>
                      <a:pt x="726831" y="4690"/>
                      <a:pt x="867508" y="91440"/>
                      <a:pt x="958948" y="128954"/>
                    </a:cubicBezTo>
                    <a:cubicBezTo>
                      <a:pt x="1050388" y="166468"/>
                      <a:pt x="1141828" y="187570"/>
                      <a:pt x="1212166" y="227428"/>
                    </a:cubicBezTo>
                    <a:cubicBezTo>
                      <a:pt x="1282504" y="267286"/>
                      <a:pt x="1289538" y="328247"/>
                      <a:pt x="1380978" y="368105"/>
                    </a:cubicBezTo>
                    <a:cubicBezTo>
                      <a:pt x="1472418" y="407964"/>
                      <a:pt x="1650609" y="433754"/>
                      <a:pt x="1760806" y="466579"/>
                    </a:cubicBezTo>
                    <a:cubicBezTo>
                      <a:pt x="1871003" y="499404"/>
                      <a:pt x="1957754" y="522850"/>
                      <a:pt x="2042160" y="565053"/>
                    </a:cubicBezTo>
                    <a:cubicBezTo>
                      <a:pt x="2126566" y="607256"/>
                      <a:pt x="2199249" y="654148"/>
                      <a:pt x="2267243" y="719797"/>
                    </a:cubicBezTo>
                    <a:cubicBezTo>
                      <a:pt x="2335237" y="785446"/>
                      <a:pt x="2398542" y="876886"/>
                      <a:pt x="2450123" y="958948"/>
                    </a:cubicBezTo>
                    <a:cubicBezTo>
                      <a:pt x="2501704" y="1041010"/>
                      <a:pt x="2581421" y="1146518"/>
                      <a:pt x="2576732" y="1212167"/>
                    </a:cubicBezTo>
                    <a:cubicBezTo>
                      <a:pt x="2572043" y="1277816"/>
                      <a:pt x="2480603" y="1317674"/>
                      <a:pt x="2421988" y="1352843"/>
                    </a:cubicBezTo>
                    <a:cubicBezTo>
                      <a:pt x="2363373" y="1388012"/>
                      <a:pt x="2295378" y="1404425"/>
                      <a:pt x="2225040" y="1423182"/>
                    </a:cubicBezTo>
                    <a:cubicBezTo>
                      <a:pt x="2154702" y="1441939"/>
                      <a:pt x="2077329" y="1453662"/>
                      <a:pt x="1999957" y="1465385"/>
                    </a:cubicBezTo>
                    <a:cubicBezTo>
                      <a:pt x="1922585" y="1477108"/>
                      <a:pt x="1840523" y="1488831"/>
                      <a:pt x="1760806" y="1493520"/>
                    </a:cubicBezTo>
                    <a:cubicBezTo>
                      <a:pt x="1681089" y="1498209"/>
                      <a:pt x="1577926" y="1500554"/>
                      <a:pt x="1521655" y="1493520"/>
                    </a:cubicBezTo>
                    <a:cubicBezTo>
                      <a:pt x="1465384" y="1486486"/>
                      <a:pt x="1491176" y="1434905"/>
                      <a:pt x="1423182" y="1451317"/>
                    </a:cubicBezTo>
                    <a:cubicBezTo>
                      <a:pt x="1355188" y="1467729"/>
                      <a:pt x="1191064" y="1563859"/>
                      <a:pt x="1113692" y="1591994"/>
                    </a:cubicBezTo>
                    <a:cubicBezTo>
                      <a:pt x="1036320" y="1620129"/>
                      <a:pt x="1036320" y="1620130"/>
                      <a:pt x="958948" y="1620130"/>
                    </a:cubicBezTo>
                    <a:cubicBezTo>
                      <a:pt x="881576" y="1620130"/>
                      <a:pt x="750276" y="1606062"/>
                      <a:pt x="649458" y="1591994"/>
                    </a:cubicBezTo>
                    <a:cubicBezTo>
                      <a:pt x="548640" y="1577926"/>
                      <a:pt x="445477" y="1561514"/>
                      <a:pt x="354037" y="1535723"/>
                    </a:cubicBezTo>
                    <a:cubicBezTo>
                      <a:pt x="262597" y="1509932"/>
                      <a:pt x="154744" y="1488831"/>
                      <a:pt x="100818" y="1437250"/>
                    </a:cubicBezTo>
                    <a:cubicBezTo>
                      <a:pt x="46892" y="1385669"/>
                      <a:pt x="46892" y="1310640"/>
                      <a:pt x="30480" y="1226234"/>
                    </a:cubicBezTo>
                    <a:cubicBezTo>
                      <a:pt x="14068" y="1141828"/>
                      <a:pt x="0" y="1019908"/>
                      <a:pt x="2345" y="930813"/>
                    </a:cubicBezTo>
                    <a:cubicBezTo>
                      <a:pt x="4690" y="841718"/>
                      <a:pt x="30480" y="773724"/>
                      <a:pt x="44548" y="691662"/>
                    </a:cubicBezTo>
                    <a:cubicBezTo>
                      <a:pt x="58616" y="609600"/>
                      <a:pt x="46893" y="504092"/>
                      <a:pt x="86751" y="438443"/>
                    </a:cubicBezTo>
                    <a:cubicBezTo>
                      <a:pt x="126609" y="372794"/>
                      <a:pt x="201637" y="351693"/>
                      <a:pt x="283698" y="297767"/>
                    </a:cubicBezTo>
                    <a:cubicBezTo>
                      <a:pt x="365759" y="243841"/>
                      <a:pt x="520505" y="161779"/>
                      <a:pt x="579120" y="114887"/>
                    </a:cubicBezTo>
                    <a:cubicBezTo>
                      <a:pt x="637735" y="67995"/>
                      <a:pt x="600221" y="0"/>
                      <a:pt x="663526" y="23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5" name="Молния 14"/>
            <p:cNvSpPr/>
            <p:nvPr/>
          </p:nvSpPr>
          <p:spPr>
            <a:xfrm rot="1547983">
              <a:off x="1187624" y="5301208"/>
              <a:ext cx="914400" cy="914400"/>
            </a:xfrm>
            <a:prstGeom prst="lightningBolt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Молния 15"/>
            <p:cNvSpPr/>
            <p:nvPr/>
          </p:nvSpPr>
          <p:spPr>
            <a:xfrm rot="1049615">
              <a:off x="1979712" y="5661248"/>
              <a:ext cx="914400" cy="914400"/>
            </a:xfrm>
            <a:prstGeom prst="lightningBolt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9" name="Управляющая кнопка: далее 28">
            <a:hlinkClick r:id="" action="ppaction://hlinkshowjump?jump=nextslide" highlightClick="1"/>
          </p:cNvPr>
          <p:cNvSpPr/>
          <p:nvPr/>
        </p:nvSpPr>
        <p:spPr>
          <a:xfrm>
            <a:off x="8316416" y="6237312"/>
            <a:ext cx="576064" cy="40466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7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C:\Users\Владелец\Desktop\презентация2\облако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31840" y="2060848"/>
            <a:ext cx="2349500" cy="14605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dirty="0" smtClean="0"/>
              <a:t> </a:t>
            </a:r>
            <a:r>
              <a:rPr lang="ru-RU" sz="2800" b="1" dirty="0" smtClean="0">
                <a:latin typeface="a_AlgeriusBlw" pitchFamily="82" charset="-52"/>
              </a:rPr>
              <a:t>Если имя существительное обозначает два или несколько предметов, </a:t>
            </a:r>
            <a:br>
              <a:rPr lang="ru-RU" sz="2800" b="1" dirty="0" smtClean="0">
                <a:latin typeface="a_AlgeriusBlw" pitchFamily="82" charset="-52"/>
              </a:rPr>
            </a:br>
            <a:r>
              <a:rPr lang="ru-RU" sz="2800" b="1" dirty="0" smtClean="0">
                <a:latin typeface="a_AlgeriusBlw" pitchFamily="82" charset="-52"/>
              </a:rPr>
              <a:t>оно стоит в форме...</a:t>
            </a:r>
            <a:endParaRPr lang="ru-RU" sz="2800" b="1" dirty="0">
              <a:latin typeface="a_AlgeriusBlw" pitchFamily="82" charset="-52"/>
            </a:endParaRPr>
          </a:p>
        </p:txBody>
      </p:sp>
      <p:pic>
        <p:nvPicPr>
          <p:cNvPr id="5125" name="Picture 5" descr="C:\Users\Владелец\Desktop\презентация2\облако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4008" y="1556792"/>
            <a:ext cx="2349500" cy="1460500"/>
          </a:xfrm>
          <a:prstGeom prst="rect">
            <a:avLst/>
          </a:prstGeom>
          <a:noFill/>
        </p:spPr>
      </p:pic>
      <p:grpSp>
        <p:nvGrpSpPr>
          <p:cNvPr id="10" name="Группа 9"/>
          <p:cNvGrpSpPr/>
          <p:nvPr/>
        </p:nvGrpSpPr>
        <p:grpSpPr>
          <a:xfrm>
            <a:off x="323528" y="2132856"/>
            <a:ext cx="3680083" cy="2108572"/>
            <a:chOff x="323528" y="2132856"/>
            <a:chExt cx="3680083" cy="2108572"/>
          </a:xfrm>
        </p:grpSpPr>
        <p:pic>
          <p:nvPicPr>
            <p:cNvPr id="5123" name="Picture 3" descr="C:\Users\Владелец\Desktop\презентация2\облако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3528" y="2132856"/>
              <a:ext cx="3680083" cy="2108572"/>
            </a:xfrm>
            <a:prstGeom prst="rect">
              <a:avLst/>
            </a:prstGeom>
            <a:noFill/>
          </p:spPr>
        </p:pic>
        <p:sp>
          <p:nvSpPr>
            <p:cNvPr id="8" name="TextBox 7"/>
            <p:cNvSpPr txBox="1"/>
            <p:nvPr/>
          </p:nvSpPr>
          <p:spPr>
            <a:xfrm>
              <a:off x="1273765" y="2715101"/>
              <a:ext cx="184056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2400" b="1" dirty="0" smtClean="0">
                  <a:latin typeface="a_AlgeriusBlw" pitchFamily="82" charset="-52"/>
                </a:rPr>
                <a:t>множественного</a:t>
              </a:r>
            </a:p>
            <a:p>
              <a:pPr algn="ctr"/>
              <a:r>
                <a:rPr lang="ru-RU" sz="2400" b="1" dirty="0" smtClean="0">
                  <a:latin typeface="a_AlgeriusBlw" pitchFamily="82" charset="-52"/>
                </a:rPr>
                <a:t>числа</a:t>
              </a:r>
              <a:endParaRPr lang="ru-RU" sz="2400" b="1" dirty="0">
                <a:latin typeface="a_AlgeriusBlw" pitchFamily="82" charset="-52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5292080" y="2348880"/>
            <a:ext cx="3851920" cy="2394437"/>
            <a:chOff x="5292080" y="2348880"/>
            <a:chExt cx="3851920" cy="2394437"/>
          </a:xfrm>
        </p:grpSpPr>
        <p:pic>
          <p:nvPicPr>
            <p:cNvPr id="5122" name="Picture 2" descr="C:\Users\Владелец\Desktop\презентация2\облако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292080" y="2348880"/>
              <a:ext cx="3851920" cy="2394437"/>
            </a:xfrm>
            <a:prstGeom prst="rect">
              <a:avLst/>
            </a:prstGeom>
            <a:noFill/>
          </p:spPr>
        </p:pic>
        <p:sp>
          <p:nvSpPr>
            <p:cNvPr id="9" name="TextBox 8"/>
            <p:cNvSpPr txBox="1"/>
            <p:nvPr/>
          </p:nvSpPr>
          <p:spPr>
            <a:xfrm>
              <a:off x="6245008" y="3030160"/>
              <a:ext cx="1665842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2400" b="1" dirty="0" smtClean="0">
                  <a:latin typeface="a_AlgeriusBlw" pitchFamily="82" charset="-52"/>
                </a:rPr>
                <a:t>единственного</a:t>
              </a:r>
            </a:p>
            <a:p>
              <a:pPr algn="ctr"/>
              <a:r>
                <a:rPr lang="ru-RU" sz="2400" b="1" dirty="0" smtClean="0">
                  <a:latin typeface="a_AlgeriusBlw" pitchFamily="82" charset="-52"/>
                </a:rPr>
                <a:t>числа</a:t>
              </a:r>
              <a:endParaRPr lang="ru-RU" sz="2400" b="1" dirty="0">
                <a:latin typeface="a_AlgeriusBlw" pitchFamily="82" charset="-52"/>
              </a:endParaRPr>
            </a:p>
          </p:txBody>
        </p:sp>
      </p:grpSp>
      <p:pic>
        <p:nvPicPr>
          <p:cNvPr id="5126" name="Picture 6" descr="C:\Users\Владелец\Desktop\презентация2\солнце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795417" y="1843979"/>
            <a:ext cx="2736304" cy="2686326"/>
          </a:xfrm>
          <a:prstGeom prst="rect">
            <a:avLst/>
          </a:prstGeom>
          <a:noFill/>
        </p:spPr>
      </p:pic>
      <p:grpSp>
        <p:nvGrpSpPr>
          <p:cNvPr id="13" name="Группа 12"/>
          <p:cNvGrpSpPr/>
          <p:nvPr/>
        </p:nvGrpSpPr>
        <p:grpSpPr>
          <a:xfrm>
            <a:off x="6140554" y="2485400"/>
            <a:ext cx="2664296" cy="2426568"/>
            <a:chOff x="683568" y="3861048"/>
            <a:chExt cx="2920456" cy="2714600"/>
          </a:xfrm>
        </p:grpSpPr>
        <p:sp>
          <p:nvSpPr>
            <p:cNvPr id="14" name="Молния 13"/>
            <p:cNvSpPr/>
            <p:nvPr/>
          </p:nvSpPr>
          <p:spPr>
            <a:xfrm rot="1168895">
              <a:off x="2610071" y="5283494"/>
              <a:ext cx="914400" cy="914400"/>
            </a:xfrm>
            <a:prstGeom prst="lightningBolt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5" name="Группа 36"/>
            <p:cNvGrpSpPr/>
            <p:nvPr/>
          </p:nvGrpSpPr>
          <p:grpSpPr>
            <a:xfrm>
              <a:off x="683568" y="3861048"/>
              <a:ext cx="2920456" cy="1837623"/>
              <a:chOff x="899592" y="4653136"/>
              <a:chExt cx="2920456" cy="1837623"/>
            </a:xfrm>
            <a:solidFill>
              <a:srgbClr val="2B0DE1"/>
            </a:solidFill>
            <a:effectLst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grpSpPr>
          <p:grpSp>
            <p:nvGrpSpPr>
              <p:cNvPr id="18" name="Группа 30"/>
              <p:cNvGrpSpPr/>
              <p:nvPr/>
            </p:nvGrpSpPr>
            <p:grpSpPr>
              <a:xfrm>
                <a:off x="899592" y="4653136"/>
                <a:ext cx="2920456" cy="1837623"/>
                <a:chOff x="499416" y="4797152"/>
                <a:chExt cx="2920456" cy="1837623"/>
              </a:xfrm>
              <a:grpFill/>
            </p:grpSpPr>
            <p:sp>
              <p:nvSpPr>
                <p:cNvPr id="20" name="Дуга 19"/>
                <p:cNvSpPr/>
                <p:nvPr/>
              </p:nvSpPr>
              <p:spPr>
                <a:xfrm>
                  <a:off x="1259632" y="4797152"/>
                  <a:ext cx="576064" cy="504056"/>
                </a:xfrm>
                <a:prstGeom prst="arc">
                  <a:avLst>
                    <a:gd name="adj1" fmla="val 13029461"/>
                    <a:gd name="adj2" fmla="val 721448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1" name="Дуга 20"/>
                <p:cNvSpPr/>
                <p:nvPr/>
              </p:nvSpPr>
              <p:spPr>
                <a:xfrm>
                  <a:off x="1763688" y="4941168"/>
                  <a:ext cx="648072" cy="792088"/>
                </a:xfrm>
                <a:prstGeom prst="arc">
                  <a:avLst>
                    <a:gd name="adj1" fmla="val 13405252"/>
                    <a:gd name="adj2" fmla="val 244837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2" name="Дуга 21"/>
                <p:cNvSpPr/>
                <p:nvPr/>
              </p:nvSpPr>
              <p:spPr>
                <a:xfrm rot="20277035">
                  <a:off x="2361423" y="5157192"/>
                  <a:ext cx="720080" cy="792088"/>
                </a:xfrm>
                <a:prstGeom prst="arc">
                  <a:avLst>
                    <a:gd name="adj1" fmla="val 14001491"/>
                    <a:gd name="adj2" fmla="val 3691511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3" name="Дуга 22"/>
                <p:cNvSpPr/>
                <p:nvPr/>
              </p:nvSpPr>
              <p:spPr>
                <a:xfrm>
                  <a:off x="2843808" y="5733256"/>
                  <a:ext cx="576064" cy="720080"/>
                </a:xfrm>
                <a:prstGeom prst="arc">
                  <a:avLst>
                    <a:gd name="adj1" fmla="val 15158511"/>
                    <a:gd name="adj2" fmla="val 8641407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4" name="Дуга 23"/>
                <p:cNvSpPr/>
                <p:nvPr/>
              </p:nvSpPr>
              <p:spPr>
                <a:xfrm rot="8099701">
                  <a:off x="2151984" y="5852086"/>
                  <a:ext cx="762964" cy="725827"/>
                </a:xfrm>
                <a:prstGeom prst="arc">
                  <a:avLst>
                    <a:gd name="adj1" fmla="val 14278491"/>
                    <a:gd name="adj2" fmla="val 1086674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5" name="Дуга 24"/>
                <p:cNvSpPr/>
                <p:nvPr/>
              </p:nvSpPr>
              <p:spPr>
                <a:xfrm rot="16200000">
                  <a:off x="611560" y="4941168"/>
                  <a:ext cx="1008112" cy="720080"/>
                </a:xfrm>
                <a:prstGeom prst="arc">
                  <a:avLst>
                    <a:gd name="adj1" fmla="val 15505075"/>
                    <a:gd name="adj2" fmla="val 1728442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6" name="Дуга 25"/>
                <p:cNvSpPr/>
                <p:nvPr/>
              </p:nvSpPr>
              <p:spPr>
                <a:xfrm rot="13099351">
                  <a:off x="499416" y="5238895"/>
                  <a:ext cx="678469" cy="963916"/>
                </a:xfrm>
                <a:prstGeom prst="arc">
                  <a:avLst>
                    <a:gd name="adj1" fmla="val 14747559"/>
                    <a:gd name="adj2" fmla="val 2805379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7" name="Дуга 26"/>
                <p:cNvSpPr/>
                <p:nvPr/>
              </p:nvSpPr>
              <p:spPr>
                <a:xfrm rot="12212736">
                  <a:off x="584571" y="6179286"/>
                  <a:ext cx="646067" cy="360040"/>
                </a:xfrm>
                <a:prstGeom prst="arc">
                  <a:avLst>
                    <a:gd name="adj1" fmla="val 10113752"/>
                    <a:gd name="adj2" fmla="val 1500380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8" name="Дуга 27"/>
                <p:cNvSpPr/>
                <p:nvPr/>
              </p:nvSpPr>
              <p:spPr>
                <a:xfrm rot="9529304">
                  <a:off x="1169424" y="6204939"/>
                  <a:ext cx="763039" cy="404211"/>
                </a:xfrm>
                <a:prstGeom prst="arc">
                  <a:avLst>
                    <a:gd name="adj1" fmla="val 12937565"/>
                    <a:gd name="adj2" fmla="val 1264539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9" name="Дуга 28"/>
                <p:cNvSpPr/>
                <p:nvPr/>
              </p:nvSpPr>
              <p:spPr>
                <a:xfrm rot="8046796">
                  <a:off x="1633722" y="5977985"/>
                  <a:ext cx="864096" cy="449483"/>
                </a:xfrm>
                <a:prstGeom prst="arc">
                  <a:avLst/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19" name="Полилиния 18"/>
              <p:cNvSpPr/>
              <p:nvPr/>
            </p:nvSpPr>
            <p:spPr>
              <a:xfrm>
                <a:off x="1066800" y="4752535"/>
                <a:ext cx="2581421" cy="1620130"/>
              </a:xfrm>
              <a:custGeom>
                <a:avLst/>
                <a:gdLst>
                  <a:gd name="connsiteX0" fmla="*/ 663526 w 2581421"/>
                  <a:gd name="connsiteY0" fmla="*/ 2345 h 1620130"/>
                  <a:gd name="connsiteX1" fmla="*/ 958948 w 2581421"/>
                  <a:gd name="connsiteY1" fmla="*/ 128954 h 1620130"/>
                  <a:gd name="connsiteX2" fmla="*/ 1212166 w 2581421"/>
                  <a:gd name="connsiteY2" fmla="*/ 227428 h 1620130"/>
                  <a:gd name="connsiteX3" fmla="*/ 1380978 w 2581421"/>
                  <a:gd name="connsiteY3" fmla="*/ 368105 h 1620130"/>
                  <a:gd name="connsiteX4" fmla="*/ 1760806 w 2581421"/>
                  <a:gd name="connsiteY4" fmla="*/ 466579 h 1620130"/>
                  <a:gd name="connsiteX5" fmla="*/ 2042160 w 2581421"/>
                  <a:gd name="connsiteY5" fmla="*/ 565053 h 1620130"/>
                  <a:gd name="connsiteX6" fmla="*/ 2267243 w 2581421"/>
                  <a:gd name="connsiteY6" fmla="*/ 719797 h 1620130"/>
                  <a:gd name="connsiteX7" fmla="*/ 2450123 w 2581421"/>
                  <a:gd name="connsiteY7" fmla="*/ 958948 h 1620130"/>
                  <a:gd name="connsiteX8" fmla="*/ 2576732 w 2581421"/>
                  <a:gd name="connsiteY8" fmla="*/ 1212167 h 1620130"/>
                  <a:gd name="connsiteX9" fmla="*/ 2421988 w 2581421"/>
                  <a:gd name="connsiteY9" fmla="*/ 1352843 h 1620130"/>
                  <a:gd name="connsiteX10" fmla="*/ 2225040 w 2581421"/>
                  <a:gd name="connsiteY10" fmla="*/ 1423182 h 1620130"/>
                  <a:gd name="connsiteX11" fmla="*/ 1999957 w 2581421"/>
                  <a:gd name="connsiteY11" fmla="*/ 1465385 h 1620130"/>
                  <a:gd name="connsiteX12" fmla="*/ 1760806 w 2581421"/>
                  <a:gd name="connsiteY12" fmla="*/ 1493520 h 1620130"/>
                  <a:gd name="connsiteX13" fmla="*/ 1521655 w 2581421"/>
                  <a:gd name="connsiteY13" fmla="*/ 1493520 h 1620130"/>
                  <a:gd name="connsiteX14" fmla="*/ 1423182 w 2581421"/>
                  <a:gd name="connsiteY14" fmla="*/ 1451317 h 1620130"/>
                  <a:gd name="connsiteX15" fmla="*/ 1113692 w 2581421"/>
                  <a:gd name="connsiteY15" fmla="*/ 1591994 h 1620130"/>
                  <a:gd name="connsiteX16" fmla="*/ 958948 w 2581421"/>
                  <a:gd name="connsiteY16" fmla="*/ 1620130 h 1620130"/>
                  <a:gd name="connsiteX17" fmla="*/ 649458 w 2581421"/>
                  <a:gd name="connsiteY17" fmla="*/ 1591994 h 1620130"/>
                  <a:gd name="connsiteX18" fmla="*/ 354037 w 2581421"/>
                  <a:gd name="connsiteY18" fmla="*/ 1535723 h 1620130"/>
                  <a:gd name="connsiteX19" fmla="*/ 100818 w 2581421"/>
                  <a:gd name="connsiteY19" fmla="*/ 1437250 h 1620130"/>
                  <a:gd name="connsiteX20" fmla="*/ 30480 w 2581421"/>
                  <a:gd name="connsiteY20" fmla="*/ 1226234 h 1620130"/>
                  <a:gd name="connsiteX21" fmla="*/ 2345 w 2581421"/>
                  <a:gd name="connsiteY21" fmla="*/ 930813 h 1620130"/>
                  <a:gd name="connsiteX22" fmla="*/ 44548 w 2581421"/>
                  <a:gd name="connsiteY22" fmla="*/ 691662 h 1620130"/>
                  <a:gd name="connsiteX23" fmla="*/ 86751 w 2581421"/>
                  <a:gd name="connsiteY23" fmla="*/ 438443 h 1620130"/>
                  <a:gd name="connsiteX24" fmla="*/ 283698 w 2581421"/>
                  <a:gd name="connsiteY24" fmla="*/ 297767 h 1620130"/>
                  <a:gd name="connsiteX25" fmla="*/ 579120 w 2581421"/>
                  <a:gd name="connsiteY25" fmla="*/ 114887 h 1620130"/>
                  <a:gd name="connsiteX26" fmla="*/ 663526 w 2581421"/>
                  <a:gd name="connsiteY26" fmla="*/ 2345 h 162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2581421" h="1620130">
                    <a:moveTo>
                      <a:pt x="663526" y="2345"/>
                    </a:moveTo>
                    <a:cubicBezTo>
                      <a:pt x="726831" y="4690"/>
                      <a:pt x="867508" y="91440"/>
                      <a:pt x="958948" y="128954"/>
                    </a:cubicBezTo>
                    <a:cubicBezTo>
                      <a:pt x="1050388" y="166468"/>
                      <a:pt x="1141828" y="187570"/>
                      <a:pt x="1212166" y="227428"/>
                    </a:cubicBezTo>
                    <a:cubicBezTo>
                      <a:pt x="1282504" y="267286"/>
                      <a:pt x="1289538" y="328247"/>
                      <a:pt x="1380978" y="368105"/>
                    </a:cubicBezTo>
                    <a:cubicBezTo>
                      <a:pt x="1472418" y="407964"/>
                      <a:pt x="1650609" y="433754"/>
                      <a:pt x="1760806" y="466579"/>
                    </a:cubicBezTo>
                    <a:cubicBezTo>
                      <a:pt x="1871003" y="499404"/>
                      <a:pt x="1957754" y="522850"/>
                      <a:pt x="2042160" y="565053"/>
                    </a:cubicBezTo>
                    <a:cubicBezTo>
                      <a:pt x="2126566" y="607256"/>
                      <a:pt x="2199249" y="654148"/>
                      <a:pt x="2267243" y="719797"/>
                    </a:cubicBezTo>
                    <a:cubicBezTo>
                      <a:pt x="2335237" y="785446"/>
                      <a:pt x="2398542" y="876886"/>
                      <a:pt x="2450123" y="958948"/>
                    </a:cubicBezTo>
                    <a:cubicBezTo>
                      <a:pt x="2501704" y="1041010"/>
                      <a:pt x="2581421" y="1146518"/>
                      <a:pt x="2576732" y="1212167"/>
                    </a:cubicBezTo>
                    <a:cubicBezTo>
                      <a:pt x="2572043" y="1277816"/>
                      <a:pt x="2480603" y="1317674"/>
                      <a:pt x="2421988" y="1352843"/>
                    </a:cubicBezTo>
                    <a:cubicBezTo>
                      <a:pt x="2363373" y="1388012"/>
                      <a:pt x="2295378" y="1404425"/>
                      <a:pt x="2225040" y="1423182"/>
                    </a:cubicBezTo>
                    <a:cubicBezTo>
                      <a:pt x="2154702" y="1441939"/>
                      <a:pt x="2077329" y="1453662"/>
                      <a:pt x="1999957" y="1465385"/>
                    </a:cubicBezTo>
                    <a:cubicBezTo>
                      <a:pt x="1922585" y="1477108"/>
                      <a:pt x="1840523" y="1488831"/>
                      <a:pt x="1760806" y="1493520"/>
                    </a:cubicBezTo>
                    <a:cubicBezTo>
                      <a:pt x="1681089" y="1498209"/>
                      <a:pt x="1577926" y="1500554"/>
                      <a:pt x="1521655" y="1493520"/>
                    </a:cubicBezTo>
                    <a:cubicBezTo>
                      <a:pt x="1465384" y="1486486"/>
                      <a:pt x="1491176" y="1434905"/>
                      <a:pt x="1423182" y="1451317"/>
                    </a:cubicBezTo>
                    <a:cubicBezTo>
                      <a:pt x="1355188" y="1467729"/>
                      <a:pt x="1191064" y="1563859"/>
                      <a:pt x="1113692" y="1591994"/>
                    </a:cubicBezTo>
                    <a:cubicBezTo>
                      <a:pt x="1036320" y="1620129"/>
                      <a:pt x="1036320" y="1620130"/>
                      <a:pt x="958948" y="1620130"/>
                    </a:cubicBezTo>
                    <a:cubicBezTo>
                      <a:pt x="881576" y="1620130"/>
                      <a:pt x="750276" y="1606062"/>
                      <a:pt x="649458" y="1591994"/>
                    </a:cubicBezTo>
                    <a:cubicBezTo>
                      <a:pt x="548640" y="1577926"/>
                      <a:pt x="445477" y="1561514"/>
                      <a:pt x="354037" y="1535723"/>
                    </a:cubicBezTo>
                    <a:cubicBezTo>
                      <a:pt x="262597" y="1509932"/>
                      <a:pt x="154744" y="1488831"/>
                      <a:pt x="100818" y="1437250"/>
                    </a:cubicBezTo>
                    <a:cubicBezTo>
                      <a:pt x="46892" y="1385669"/>
                      <a:pt x="46892" y="1310640"/>
                      <a:pt x="30480" y="1226234"/>
                    </a:cubicBezTo>
                    <a:cubicBezTo>
                      <a:pt x="14068" y="1141828"/>
                      <a:pt x="0" y="1019908"/>
                      <a:pt x="2345" y="930813"/>
                    </a:cubicBezTo>
                    <a:cubicBezTo>
                      <a:pt x="4690" y="841718"/>
                      <a:pt x="30480" y="773724"/>
                      <a:pt x="44548" y="691662"/>
                    </a:cubicBezTo>
                    <a:cubicBezTo>
                      <a:pt x="58616" y="609600"/>
                      <a:pt x="46893" y="504092"/>
                      <a:pt x="86751" y="438443"/>
                    </a:cubicBezTo>
                    <a:cubicBezTo>
                      <a:pt x="126609" y="372794"/>
                      <a:pt x="201637" y="351693"/>
                      <a:pt x="283698" y="297767"/>
                    </a:cubicBezTo>
                    <a:cubicBezTo>
                      <a:pt x="365759" y="243841"/>
                      <a:pt x="520505" y="161779"/>
                      <a:pt x="579120" y="114887"/>
                    </a:cubicBezTo>
                    <a:cubicBezTo>
                      <a:pt x="637735" y="67995"/>
                      <a:pt x="600221" y="0"/>
                      <a:pt x="663526" y="23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6" name="Молния 15"/>
            <p:cNvSpPr/>
            <p:nvPr/>
          </p:nvSpPr>
          <p:spPr>
            <a:xfrm rot="1547983">
              <a:off x="1187624" y="5301208"/>
              <a:ext cx="914400" cy="914400"/>
            </a:xfrm>
            <a:prstGeom prst="lightningBolt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Молния 16"/>
            <p:cNvSpPr/>
            <p:nvPr/>
          </p:nvSpPr>
          <p:spPr>
            <a:xfrm rot="1049615">
              <a:off x="1979712" y="5661248"/>
              <a:ext cx="914400" cy="914400"/>
            </a:xfrm>
            <a:prstGeom prst="lightningBolt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30" name="Picture 3" descr="C:\Users\Владелец\Desktop\презентация2\цветы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0" y="4365104"/>
            <a:ext cx="7128792" cy="2492896"/>
          </a:xfrm>
          <a:prstGeom prst="rect">
            <a:avLst/>
          </a:prstGeom>
          <a:noFill/>
        </p:spPr>
      </p:pic>
      <p:sp>
        <p:nvSpPr>
          <p:cNvPr id="31" name="Управляющая кнопка: далее 30">
            <a:hlinkClick r:id="" action="ppaction://hlinkshowjump?jump=nextslide" highlightClick="1"/>
          </p:cNvPr>
          <p:cNvSpPr/>
          <p:nvPr/>
        </p:nvSpPr>
        <p:spPr>
          <a:xfrm>
            <a:off x="8316416" y="6237312"/>
            <a:ext cx="576064" cy="40466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80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1" dur="1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496944" cy="1143000"/>
          </a:xfrm>
        </p:spPr>
        <p:txBody>
          <a:bodyPr/>
          <a:lstStyle/>
          <a:p>
            <a:r>
              <a:rPr lang="ru-RU" sz="3200" b="1" dirty="0" smtClean="0">
                <a:latin typeface="a_AlgeriusBlw" pitchFamily="82" charset="-52"/>
              </a:rPr>
              <a:t> Какого рода имена существительные,</a:t>
            </a:r>
            <a:r>
              <a:rPr lang="ru-RU" sz="3200" b="1" dirty="0">
                <a:latin typeface="a_AlgeriusBlw" pitchFamily="82" charset="-52"/>
              </a:rPr>
              <a:t> </a:t>
            </a:r>
            <a:r>
              <a:rPr lang="ru-RU" sz="3200" b="1" dirty="0" smtClean="0">
                <a:latin typeface="a_AlgeriusBlw" pitchFamily="82" charset="-52"/>
              </a:rPr>
              <a:t>к которым можно </a:t>
            </a:r>
            <a:br>
              <a:rPr lang="ru-RU" sz="3200" b="1" dirty="0" smtClean="0">
                <a:latin typeface="a_AlgeriusBlw" pitchFamily="82" charset="-52"/>
              </a:rPr>
            </a:br>
            <a:r>
              <a:rPr lang="ru-RU" sz="3200" b="1" dirty="0" smtClean="0">
                <a:latin typeface="a_AlgeriusBlw" pitchFamily="82" charset="-52"/>
              </a:rPr>
              <a:t>подставить</a:t>
            </a:r>
            <a:r>
              <a:rPr lang="ru-RU" sz="3200" b="1" dirty="0">
                <a:latin typeface="a_AlgeriusBlw" pitchFamily="82" charset="-52"/>
              </a:rPr>
              <a:t> </a:t>
            </a:r>
            <a:r>
              <a:rPr lang="ru-RU" sz="3200" b="1" dirty="0" smtClean="0">
                <a:latin typeface="a_AlgeriusBlw" pitchFamily="82" charset="-52"/>
              </a:rPr>
              <a:t>слова: он, мой?</a:t>
            </a:r>
            <a:endParaRPr lang="ru-RU" sz="3200" b="1" dirty="0">
              <a:latin typeface="a_AlgeriusBlw" pitchFamily="82" charset="-52"/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395536" y="1700808"/>
            <a:ext cx="3822686" cy="2376264"/>
            <a:chOff x="755576" y="1988840"/>
            <a:chExt cx="3822686" cy="2376264"/>
          </a:xfrm>
        </p:grpSpPr>
        <p:pic>
          <p:nvPicPr>
            <p:cNvPr id="6148" name="Picture 4" descr="C:\Users\Владелец\Desktop\презентация2\облако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55576" y="1988840"/>
              <a:ext cx="3822686" cy="2376264"/>
            </a:xfrm>
            <a:prstGeom prst="rect">
              <a:avLst/>
            </a:prstGeom>
            <a:noFill/>
          </p:spPr>
        </p:pic>
        <p:sp>
          <p:nvSpPr>
            <p:cNvPr id="7" name="TextBox 6"/>
            <p:cNvSpPr txBox="1"/>
            <p:nvPr/>
          </p:nvSpPr>
          <p:spPr>
            <a:xfrm>
              <a:off x="1763688" y="2792050"/>
              <a:ext cx="160172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>
                  <a:latin typeface="a_AlgeriusBlw" pitchFamily="82" charset="-52"/>
                </a:rPr>
                <a:t>мужского рода</a:t>
              </a:r>
              <a:endParaRPr lang="ru-RU" sz="2400" b="1" dirty="0">
                <a:latin typeface="a_AlgeriusBlw" pitchFamily="82" charset="-52"/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5292080" y="1412776"/>
            <a:ext cx="3573636" cy="2221449"/>
            <a:chOff x="5148064" y="1844823"/>
            <a:chExt cx="3573636" cy="2221449"/>
          </a:xfrm>
        </p:grpSpPr>
        <p:pic>
          <p:nvPicPr>
            <p:cNvPr id="6147" name="Picture 3" descr="C:\Users\Владелец\Desktop\презентация2\облако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148064" y="1844823"/>
              <a:ext cx="3573636" cy="2221449"/>
            </a:xfrm>
            <a:prstGeom prst="rect">
              <a:avLst/>
            </a:prstGeom>
            <a:noFill/>
          </p:spPr>
        </p:pic>
        <p:sp>
          <p:nvSpPr>
            <p:cNvPr id="8" name="TextBox 7"/>
            <p:cNvSpPr txBox="1"/>
            <p:nvPr/>
          </p:nvSpPr>
          <p:spPr>
            <a:xfrm>
              <a:off x="6012160" y="2636912"/>
              <a:ext cx="152958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>
                  <a:latin typeface="a_AlgeriusBlw" pitchFamily="82" charset="-52"/>
                </a:rPr>
                <a:t>среднего рода</a:t>
              </a:r>
              <a:endParaRPr lang="ru-RU" sz="2400" b="1" dirty="0">
                <a:latin typeface="a_AlgeriusBlw" pitchFamily="82" charset="-52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3851920" y="3212976"/>
            <a:ext cx="3359330" cy="2088232"/>
            <a:chOff x="3707904" y="3501008"/>
            <a:chExt cx="3359330" cy="2088232"/>
          </a:xfrm>
        </p:grpSpPr>
        <p:pic>
          <p:nvPicPr>
            <p:cNvPr id="6146" name="Picture 2" descr="C:\Users\Владелец\Desktop\презентация2\облако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707904" y="3501008"/>
              <a:ext cx="3359330" cy="2088232"/>
            </a:xfrm>
            <a:prstGeom prst="rect">
              <a:avLst/>
            </a:prstGeom>
            <a:noFill/>
          </p:spPr>
        </p:pic>
        <p:sp>
          <p:nvSpPr>
            <p:cNvPr id="9" name="TextBox 8"/>
            <p:cNvSpPr txBox="1"/>
            <p:nvPr/>
          </p:nvSpPr>
          <p:spPr>
            <a:xfrm>
              <a:off x="4211960" y="4293096"/>
              <a:ext cx="160011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>
                  <a:latin typeface="a_AlgeriusBlw" pitchFamily="82" charset="-52"/>
                </a:rPr>
                <a:t>женского рода</a:t>
              </a:r>
              <a:endParaRPr lang="ru-RU" sz="2400" b="1" dirty="0">
                <a:latin typeface="a_AlgeriusBlw" pitchFamily="82" charset="-52"/>
              </a:endParaRPr>
            </a:p>
          </p:txBody>
        </p:sp>
      </p:grpSp>
      <p:pic>
        <p:nvPicPr>
          <p:cNvPr id="6149" name="Picture 5" descr="C:\Users\Владелец\Desktop\презентация2\солнце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658382" y="1308382"/>
            <a:ext cx="2906014" cy="2852936"/>
          </a:xfrm>
          <a:prstGeom prst="rect">
            <a:avLst/>
          </a:prstGeom>
          <a:noFill/>
        </p:spPr>
      </p:pic>
      <p:grpSp>
        <p:nvGrpSpPr>
          <p:cNvPr id="14" name="Группа 13"/>
          <p:cNvGrpSpPr/>
          <p:nvPr/>
        </p:nvGrpSpPr>
        <p:grpSpPr>
          <a:xfrm>
            <a:off x="6036906" y="1374452"/>
            <a:ext cx="2664296" cy="2426568"/>
            <a:chOff x="683568" y="3861048"/>
            <a:chExt cx="2920456" cy="2714600"/>
          </a:xfrm>
        </p:grpSpPr>
        <p:sp>
          <p:nvSpPr>
            <p:cNvPr id="15" name="Молния 14"/>
            <p:cNvSpPr/>
            <p:nvPr/>
          </p:nvSpPr>
          <p:spPr>
            <a:xfrm rot="1168895">
              <a:off x="2610071" y="5283494"/>
              <a:ext cx="914400" cy="914400"/>
            </a:xfrm>
            <a:prstGeom prst="lightningBolt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6" name="Группа 36"/>
            <p:cNvGrpSpPr/>
            <p:nvPr/>
          </p:nvGrpSpPr>
          <p:grpSpPr>
            <a:xfrm>
              <a:off x="683568" y="3861048"/>
              <a:ext cx="2920456" cy="1837623"/>
              <a:chOff x="899592" y="4653136"/>
              <a:chExt cx="2920456" cy="1837623"/>
            </a:xfrm>
            <a:solidFill>
              <a:srgbClr val="2B0DE1"/>
            </a:solidFill>
            <a:effectLst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grpSpPr>
          <p:grpSp>
            <p:nvGrpSpPr>
              <p:cNvPr id="19" name="Группа 30"/>
              <p:cNvGrpSpPr/>
              <p:nvPr/>
            </p:nvGrpSpPr>
            <p:grpSpPr>
              <a:xfrm>
                <a:off x="899592" y="4653136"/>
                <a:ext cx="2920456" cy="1837623"/>
                <a:chOff x="499416" y="4797152"/>
                <a:chExt cx="2920456" cy="1837623"/>
              </a:xfrm>
              <a:grpFill/>
            </p:grpSpPr>
            <p:sp>
              <p:nvSpPr>
                <p:cNvPr id="21" name="Дуга 20"/>
                <p:cNvSpPr/>
                <p:nvPr/>
              </p:nvSpPr>
              <p:spPr>
                <a:xfrm>
                  <a:off x="1259632" y="4797152"/>
                  <a:ext cx="576064" cy="504056"/>
                </a:xfrm>
                <a:prstGeom prst="arc">
                  <a:avLst>
                    <a:gd name="adj1" fmla="val 13029461"/>
                    <a:gd name="adj2" fmla="val 721448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2" name="Дуга 21"/>
                <p:cNvSpPr/>
                <p:nvPr/>
              </p:nvSpPr>
              <p:spPr>
                <a:xfrm>
                  <a:off x="1763688" y="4941168"/>
                  <a:ext cx="648072" cy="792088"/>
                </a:xfrm>
                <a:prstGeom prst="arc">
                  <a:avLst>
                    <a:gd name="adj1" fmla="val 13405252"/>
                    <a:gd name="adj2" fmla="val 244837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3" name="Дуга 22"/>
                <p:cNvSpPr/>
                <p:nvPr/>
              </p:nvSpPr>
              <p:spPr>
                <a:xfrm rot="20277035">
                  <a:off x="2361423" y="5157192"/>
                  <a:ext cx="720080" cy="792088"/>
                </a:xfrm>
                <a:prstGeom prst="arc">
                  <a:avLst>
                    <a:gd name="adj1" fmla="val 14001491"/>
                    <a:gd name="adj2" fmla="val 3691511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4" name="Дуга 23"/>
                <p:cNvSpPr/>
                <p:nvPr/>
              </p:nvSpPr>
              <p:spPr>
                <a:xfrm>
                  <a:off x="2843808" y="5733256"/>
                  <a:ext cx="576064" cy="720080"/>
                </a:xfrm>
                <a:prstGeom prst="arc">
                  <a:avLst>
                    <a:gd name="adj1" fmla="val 15158511"/>
                    <a:gd name="adj2" fmla="val 8641407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5" name="Дуга 24"/>
                <p:cNvSpPr/>
                <p:nvPr/>
              </p:nvSpPr>
              <p:spPr>
                <a:xfrm rot="8099701">
                  <a:off x="2151984" y="5852086"/>
                  <a:ext cx="762964" cy="725827"/>
                </a:xfrm>
                <a:prstGeom prst="arc">
                  <a:avLst>
                    <a:gd name="adj1" fmla="val 14278491"/>
                    <a:gd name="adj2" fmla="val 1086674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6" name="Дуга 25"/>
                <p:cNvSpPr/>
                <p:nvPr/>
              </p:nvSpPr>
              <p:spPr>
                <a:xfrm rot="16200000">
                  <a:off x="611560" y="4941168"/>
                  <a:ext cx="1008112" cy="720080"/>
                </a:xfrm>
                <a:prstGeom prst="arc">
                  <a:avLst>
                    <a:gd name="adj1" fmla="val 15505075"/>
                    <a:gd name="adj2" fmla="val 1728442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7" name="Дуга 26"/>
                <p:cNvSpPr/>
                <p:nvPr/>
              </p:nvSpPr>
              <p:spPr>
                <a:xfrm rot="13099351">
                  <a:off x="499416" y="5238895"/>
                  <a:ext cx="678469" cy="963916"/>
                </a:xfrm>
                <a:prstGeom prst="arc">
                  <a:avLst>
                    <a:gd name="adj1" fmla="val 14747559"/>
                    <a:gd name="adj2" fmla="val 2805379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8" name="Дуга 27"/>
                <p:cNvSpPr/>
                <p:nvPr/>
              </p:nvSpPr>
              <p:spPr>
                <a:xfrm rot="12212736">
                  <a:off x="584571" y="6179286"/>
                  <a:ext cx="646067" cy="360040"/>
                </a:xfrm>
                <a:prstGeom prst="arc">
                  <a:avLst>
                    <a:gd name="adj1" fmla="val 10113752"/>
                    <a:gd name="adj2" fmla="val 1500380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9" name="Дуга 28"/>
                <p:cNvSpPr/>
                <p:nvPr/>
              </p:nvSpPr>
              <p:spPr>
                <a:xfrm rot="9529304">
                  <a:off x="1169424" y="6204939"/>
                  <a:ext cx="763039" cy="404211"/>
                </a:xfrm>
                <a:prstGeom prst="arc">
                  <a:avLst>
                    <a:gd name="adj1" fmla="val 12937565"/>
                    <a:gd name="adj2" fmla="val 1264539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0" name="Дуга 29"/>
                <p:cNvSpPr/>
                <p:nvPr/>
              </p:nvSpPr>
              <p:spPr>
                <a:xfrm rot="8046796">
                  <a:off x="1633722" y="5977985"/>
                  <a:ext cx="864096" cy="449483"/>
                </a:xfrm>
                <a:prstGeom prst="arc">
                  <a:avLst/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20" name="Полилиния 19"/>
              <p:cNvSpPr/>
              <p:nvPr/>
            </p:nvSpPr>
            <p:spPr>
              <a:xfrm>
                <a:off x="1066800" y="4752535"/>
                <a:ext cx="2581421" cy="1620130"/>
              </a:xfrm>
              <a:custGeom>
                <a:avLst/>
                <a:gdLst>
                  <a:gd name="connsiteX0" fmla="*/ 663526 w 2581421"/>
                  <a:gd name="connsiteY0" fmla="*/ 2345 h 1620130"/>
                  <a:gd name="connsiteX1" fmla="*/ 958948 w 2581421"/>
                  <a:gd name="connsiteY1" fmla="*/ 128954 h 1620130"/>
                  <a:gd name="connsiteX2" fmla="*/ 1212166 w 2581421"/>
                  <a:gd name="connsiteY2" fmla="*/ 227428 h 1620130"/>
                  <a:gd name="connsiteX3" fmla="*/ 1380978 w 2581421"/>
                  <a:gd name="connsiteY3" fmla="*/ 368105 h 1620130"/>
                  <a:gd name="connsiteX4" fmla="*/ 1760806 w 2581421"/>
                  <a:gd name="connsiteY4" fmla="*/ 466579 h 1620130"/>
                  <a:gd name="connsiteX5" fmla="*/ 2042160 w 2581421"/>
                  <a:gd name="connsiteY5" fmla="*/ 565053 h 1620130"/>
                  <a:gd name="connsiteX6" fmla="*/ 2267243 w 2581421"/>
                  <a:gd name="connsiteY6" fmla="*/ 719797 h 1620130"/>
                  <a:gd name="connsiteX7" fmla="*/ 2450123 w 2581421"/>
                  <a:gd name="connsiteY7" fmla="*/ 958948 h 1620130"/>
                  <a:gd name="connsiteX8" fmla="*/ 2576732 w 2581421"/>
                  <a:gd name="connsiteY8" fmla="*/ 1212167 h 1620130"/>
                  <a:gd name="connsiteX9" fmla="*/ 2421988 w 2581421"/>
                  <a:gd name="connsiteY9" fmla="*/ 1352843 h 1620130"/>
                  <a:gd name="connsiteX10" fmla="*/ 2225040 w 2581421"/>
                  <a:gd name="connsiteY10" fmla="*/ 1423182 h 1620130"/>
                  <a:gd name="connsiteX11" fmla="*/ 1999957 w 2581421"/>
                  <a:gd name="connsiteY11" fmla="*/ 1465385 h 1620130"/>
                  <a:gd name="connsiteX12" fmla="*/ 1760806 w 2581421"/>
                  <a:gd name="connsiteY12" fmla="*/ 1493520 h 1620130"/>
                  <a:gd name="connsiteX13" fmla="*/ 1521655 w 2581421"/>
                  <a:gd name="connsiteY13" fmla="*/ 1493520 h 1620130"/>
                  <a:gd name="connsiteX14" fmla="*/ 1423182 w 2581421"/>
                  <a:gd name="connsiteY14" fmla="*/ 1451317 h 1620130"/>
                  <a:gd name="connsiteX15" fmla="*/ 1113692 w 2581421"/>
                  <a:gd name="connsiteY15" fmla="*/ 1591994 h 1620130"/>
                  <a:gd name="connsiteX16" fmla="*/ 958948 w 2581421"/>
                  <a:gd name="connsiteY16" fmla="*/ 1620130 h 1620130"/>
                  <a:gd name="connsiteX17" fmla="*/ 649458 w 2581421"/>
                  <a:gd name="connsiteY17" fmla="*/ 1591994 h 1620130"/>
                  <a:gd name="connsiteX18" fmla="*/ 354037 w 2581421"/>
                  <a:gd name="connsiteY18" fmla="*/ 1535723 h 1620130"/>
                  <a:gd name="connsiteX19" fmla="*/ 100818 w 2581421"/>
                  <a:gd name="connsiteY19" fmla="*/ 1437250 h 1620130"/>
                  <a:gd name="connsiteX20" fmla="*/ 30480 w 2581421"/>
                  <a:gd name="connsiteY20" fmla="*/ 1226234 h 1620130"/>
                  <a:gd name="connsiteX21" fmla="*/ 2345 w 2581421"/>
                  <a:gd name="connsiteY21" fmla="*/ 930813 h 1620130"/>
                  <a:gd name="connsiteX22" fmla="*/ 44548 w 2581421"/>
                  <a:gd name="connsiteY22" fmla="*/ 691662 h 1620130"/>
                  <a:gd name="connsiteX23" fmla="*/ 86751 w 2581421"/>
                  <a:gd name="connsiteY23" fmla="*/ 438443 h 1620130"/>
                  <a:gd name="connsiteX24" fmla="*/ 283698 w 2581421"/>
                  <a:gd name="connsiteY24" fmla="*/ 297767 h 1620130"/>
                  <a:gd name="connsiteX25" fmla="*/ 579120 w 2581421"/>
                  <a:gd name="connsiteY25" fmla="*/ 114887 h 1620130"/>
                  <a:gd name="connsiteX26" fmla="*/ 663526 w 2581421"/>
                  <a:gd name="connsiteY26" fmla="*/ 2345 h 162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2581421" h="1620130">
                    <a:moveTo>
                      <a:pt x="663526" y="2345"/>
                    </a:moveTo>
                    <a:cubicBezTo>
                      <a:pt x="726831" y="4690"/>
                      <a:pt x="867508" y="91440"/>
                      <a:pt x="958948" y="128954"/>
                    </a:cubicBezTo>
                    <a:cubicBezTo>
                      <a:pt x="1050388" y="166468"/>
                      <a:pt x="1141828" y="187570"/>
                      <a:pt x="1212166" y="227428"/>
                    </a:cubicBezTo>
                    <a:cubicBezTo>
                      <a:pt x="1282504" y="267286"/>
                      <a:pt x="1289538" y="328247"/>
                      <a:pt x="1380978" y="368105"/>
                    </a:cubicBezTo>
                    <a:cubicBezTo>
                      <a:pt x="1472418" y="407964"/>
                      <a:pt x="1650609" y="433754"/>
                      <a:pt x="1760806" y="466579"/>
                    </a:cubicBezTo>
                    <a:cubicBezTo>
                      <a:pt x="1871003" y="499404"/>
                      <a:pt x="1957754" y="522850"/>
                      <a:pt x="2042160" y="565053"/>
                    </a:cubicBezTo>
                    <a:cubicBezTo>
                      <a:pt x="2126566" y="607256"/>
                      <a:pt x="2199249" y="654148"/>
                      <a:pt x="2267243" y="719797"/>
                    </a:cubicBezTo>
                    <a:cubicBezTo>
                      <a:pt x="2335237" y="785446"/>
                      <a:pt x="2398542" y="876886"/>
                      <a:pt x="2450123" y="958948"/>
                    </a:cubicBezTo>
                    <a:cubicBezTo>
                      <a:pt x="2501704" y="1041010"/>
                      <a:pt x="2581421" y="1146518"/>
                      <a:pt x="2576732" y="1212167"/>
                    </a:cubicBezTo>
                    <a:cubicBezTo>
                      <a:pt x="2572043" y="1277816"/>
                      <a:pt x="2480603" y="1317674"/>
                      <a:pt x="2421988" y="1352843"/>
                    </a:cubicBezTo>
                    <a:cubicBezTo>
                      <a:pt x="2363373" y="1388012"/>
                      <a:pt x="2295378" y="1404425"/>
                      <a:pt x="2225040" y="1423182"/>
                    </a:cubicBezTo>
                    <a:cubicBezTo>
                      <a:pt x="2154702" y="1441939"/>
                      <a:pt x="2077329" y="1453662"/>
                      <a:pt x="1999957" y="1465385"/>
                    </a:cubicBezTo>
                    <a:cubicBezTo>
                      <a:pt x="1922585" y="1477108"/>
                      <a:pt x="1840523" y="1488831"/>
                      <a:pt x="1760806" y="1493520"/>
                    </a:cubicBezTo>
                    <a:cubicBezTo>
                      <a:pt x="1681089" y="1498209"/>
                      <a:pt x="1577926" y="1500554"/>
                      <a:pt x="1521655" y="1493520"/>
                    </a:cubicBezTo>
                    <a:cubicBezTo>
                      <a:pt x="1465384" y="1486486"/>
                      <a:pt x="1491176" y="1434905"/>
                      <a:pt x="1423182" y="1451317"/>
                    </a:cubicBezTo>
                    <a:cubicBezTo>
                      <a:pt x="1355188" y="1467729"/>
                      <a:pt x="1191064" y="1563859"/>
                      <a:pt x="1113692" y="1591994"/>
                    </a:cubicBezTo>
                    <a:cubicBezTo>
                      <a:pt x="1036320" y="1620129"/>
                      <a:pt x="1036320" y="1620130"/>
                      <a:pt x="958948" y="1620130"/>
                    </a:cubicBezTo>
                    <a:cubicBezTo>
                      <a:pt x="881576" y="1620130"/>
                      <a:pt x="750276" y="1606062"/>
                      <a:pt x="649458" y="1591994"/>
                    </a:cubicBezTo>
                    <a:cubicBezTo>
                      <a:pt x="548640" y="1577926"/>
                      <a:pt x="445477" y="1561514"/>
                      <a:pt x="354037" y="1535723"/>
                    </a:cubicBezTo>
                    <a:cubicBezTo>
                      <a:pt x="262597" y="1509932"/>
                      <a:pt x="154744" y="1488831"/>
                      <a:pt x="100818" y="1437250"/>
                    </a:cubicBezTo>
                    <a:cubicBezTo>
                      <a:pt x="46892" y="1385669"/>
                      <a:pt x="46892" y="1310640"/>
                      <a:pt x="30480" y="1226234"/>
                    </a:cubicBezTo>
                    <a:cubicBezTo>
                      <a:pt x="14068" y="1141828"/>
                      <a:pt x="0" y="1019908"/>
                      <a:pt x="2345" y="930813"/>
                    </a:cubicBezTo>
                    <a:cubicBezTo>
                      <a:pt x="4690" y="841718"/>
                      <a:pt x="30480" y="773724"/>
                      <a:pt x="44548" y="691662"/>
                    </a:cubicBezTo>
                    <a:cubicBezTo>
                      <a:pt x="58616" y="609600"/>
                      <a:pt x="46893" y="504092"/>
                      <a:pt x="86751" y="438443"/>
                    </a:cubicBezTo>
                    <a:cubicBezTo>
                      <a:pt x="126609" y="372794"/>
                      <a:pt x="201637" y="351693"/>
                      <a:pt x="283698" y="297767"/>
                    </a:cubicBezTo>
                    <a:cubicBezTo>
                      <a:pt x="365759" y="243841"/>
                      <a:pt x="520505" y="161779"/>
                      <a:pt x="579120" y="114887"/>
                    </a:cubicBezTo>
                    <a:cubicBezTo>
                      <a:pt x="637735" y="67995"/>
                      <a:pt x="600221" y="0"/>
                      <a:pt x="663526" y="23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7" name="Молния 16"/>
            <p:cNvSpPr/>
            <p:nvPr/>
          </p:nvSpPr>
          <p:spPr>
            <a:xfrm rot="1547983">
              <a:off x="1187624" y="5301208"/>
              <a:ext cx="914400" cy="914400"/>
            </a:xfrm>
            <a:prstGeom prst="lightningBolt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Молния 17"/>
            <p:cNvSpPr/>
            <p:nvPr/>
          </p:nvSpPr>
          <p:spPr>
            <a:xfrm rot="1049615">
              <a:off x="1979712" y="5661248"/>
              <a:ext cx="914400" cy="914400"/>
            </a:xfrm>
            <a:prstGeom prst="lightningBolt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1" name="Группа 30"/>
          <p:cNvGrpSpPr/>
          <p:nvPr/>
        </p:nvGrpSpPr>
        <p:grpSpPr>
          <a:xfrm>
            <a:off x="3900850" y="3175650"/>
            <a:ext cx="2664296" cy="2426568"/>
            <a:chOff x="683568" y="3861048"/>
            <a:chExt cx="2920456" cy="2714600"/>
          </a:xfrm>
        </p:grpSpPr>
        <p:sp>
          <p:nvSpPr>
            <p:cNvPr id="32" name="Молния 31"/>
            <p:cNvSpPr/>
            <p:nvPr/>
          </p:nvSpPr>
          <p:spPr>
            <a:xfrm rot="1168895">
              <a:off x="2610071" y="5283494"/>
              <a:ext cx="914400" cy="914400"/>
            </a:xfrm>
            <a:prstGeom prst="lightningBolt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33" name="Группа 36"/>
            <p:cNvGrpSpPr/>
            <p:nvPr/>
          </p:nvGrpSpPr>
          <p:grpSpPr>
            <a:xfrm>
              <a:off x="683568" y="3861048"/>
              <a:ext cx="2920456" cy="1837623"/>
              <a:chOff x="899592" y="4653136"/>
              <a:chExt cx="2920456" cy="1837623"/>
            </a:xfrm>
            <a:solidFill>
              <a:srgbClr val="2B0DE1"/>
            </a:solidFill>
            <a:effectLst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grpSpPr>
          <p:grpSp>
            <p:nvGrpSpPr>
              <p:cNvPr id="36" name="Группа 30"/>
              <p:cNvGrpSpPr/>
              <p:nvPr/>
            </p:nvGrpSpPr>
            <p:grpSpPr>
              <a:xfrm>
                <a:off x="899592" y="4653136"/>
                <a:ext cx="2920456" cy="1837623"/>
                <a:chOff x="499416" y="4797152"/>
                <a:chExt cx="2920456" cy="1837623"/>
              </a:xfrm>
              <a:grpFill/>
            </p:grpSpPr>
            <p:sp>
              <p:nvSpPr>
                <p:cNvPr id="38" name="Дуга 37"/>
                <p:cNvSpPr/>
                <p:nvPr/>
              </p:nvSpPr>
              <p:spPr>
                <a:xfrm>
                  <a:off x="1259632" y="4797152"/>
                  <a:ext cx="576064" cy="504056"/>
                </a:xfrm>
                <a:prstGeom prst="arc">
                  <a:avLst>
                    <a:gd name="adj1" fmla="val 13029461"/>
                    <a:gd name="adj2" fmla="val 721448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9" name="Дуга 38"/>
                <p:cNvSpPr/>
                <p:nvPr/>
              </p:nvSpPr>
              <p:spPr>
                <a:xfrm>
                  <a:off x="1763688" y="4941168"/>
                  <a:ext cx="648072" cy="792088"/>
                </a:xfrm>
                <a:prstGeom prst="arc">
                  <a:avLst>
                    <a:gd name="adj1" fmla="val 13405252"/>
                    <a:gd name="adj2" fmla="val 244837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0" name="Дуга 39"/>
                <p:cNvSpPr/>
                <p:nvPr/>
              </p:nvSpPr>
              <p:spPr>
                <a:xfrm rot="20277035">
                  <a:off x="2361423" y="5157192"/>
                  <a:ext cx="720080" cy="792088"/>
                </a:xfrm>
                <a:prstGeom prst="arc">
                  <a:avLst>
                    <a:gd name="adj1" fmla="val 14001491"/>
                    <a:gd name="adj2" fmla="val 3691511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1" name="Дуга 40"/>
                <p:cNvSpPr/>
                <p:nvPr/>
              </p:nvSpPr>
              <p:spPr>
                <a:xfrm>
                  <a:off x="2843808" y="5733256"/>
                  <a:ext cx="576064" cy="720080"/>
                </a:xfrm>
                <a:prstGeom prst="arc">
                  <a:avLst>
                    <a:gd name="adj1" fmla="val 15158511"/>
                    <a:gd name="adj2" fmla="val 8641407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2" name="Дуга 41"/>
                <p:cNvSpPr/>
                <p:nvPr/>
              </p:nvSpPr>
              <p:spPr>
                <a:xfrm rot="8099701">
                  <a:off x="2151984" y="5852086"/>
                  <a:ext cx="762964" cy="725827"/>
                </a:xfrm>
                <a:prstGeom prst="arc">
                  <a:avLst>
                    <a:gd name="adj1" fmla="val 14278491"/>
                    <a:gd name="adj2" fmla="val 1086674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3" name="Дуга 42"/>
                <p:cNvSpPr/>
                <p:nvPr/>
              </p:nvSpPr>
              <p:spPr>
                <a:xfrm rot="16200000">
                  <a:off x="611560" y="4941168"/>
                  <a:ext cx="1008112" cy="720080"/>
                </a:xfrm>
                <a:prstGeom prst="arc">
                  <a:avLst>
                    <a:gd name="adj1" fmla="val 15505075"/>
                    <a:gd name="adj2" fmla="val 1728442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4" name="Дуга 43"/>
                <p:cNvSpPr/>
                <p:nvPr/>
              </p:nvSpPr>
              <p:spPr>
                <a:xfrm rot="13099351">
                  <a:off x="499416" y="5238895"/>
                  <a:ext cx="678469" cy="963916"/>
                </a:xfrm>
                <a:prstGeom prst="arc">
                  <a:avLst>
                    <a:gd name="adj1" fmla="val 14747559"/>
                    <a:gd name="adj2" fmla="val 2805379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5" name="Дуга 44"/>
                <p:cNvSpPr/>
                <p:nvPr/>
              </p:nvSpPr>
              <p:spPr>
                <a:xfrm rot="12212736">
                  <a:off x="584571" y="6179286"/>
                  <a:ext cx="646067" cy="360040"/>
                </a:xfrm>
                <a:prstGeom prst="arc">
                  <a:avLst>
                    <a:gd name="adj1" fmla="val 10113752"/>
                    <a:gd name="adj2" fmla="val 1500380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6" name="Дуга 45"/>
                <p:cNvSpPr/>
                <p:nvPr/>
              </p:nvSpPr>
              <p:spPr>
                <a:xfrm rot="9529304">
                  <a:off x="1169424" y="6204939"/>
                  <a:ext cx="763039" cy="404211"/>
                </a:xfrm>
                <a:prstGeom prst="arc">
                  <a:avLst>
                    <a:gd name="adj1" fmla="val 12937565"/>
                    <a:gd name="adj2" fmla="val 1264539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7" name="Дуга 46"/>
                <p:cNvSpPr/>
                <p:nvPr/>
              </p:nvSpPr>
              <p:spPr>
                <a:xfrm rot="8046796">
                  <a:off x="1633722" y="5977985"/>
                  <a:ext cx="864096" cy="449483"/>
                </a:xfrm>
                <a:prstGeom prst="arc">
                  <a:avLst/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37" name="Полилиния 36"/>
              <p:cNvSpPr/>
              <p:nvPr/>
            </p:nvSpPr>
            <p:spPr>
              <a:xfrm>
                <a:off x="1066800" y="4752535"/>
                <a:ext cx="2581421" cy="1620130"/>
              </a:xfrm>
              <a:custGeom>
                <a:avLst/>
                <a:gdLst>
                  <a:gd name="connsiteX0" fmla="*/ 663526 w 2581421"/>
                  <a:gd name="connsiteY0" fmla="*/ 2345 h 1620130"/>
                  <a:gd name="connsiteX1" fmla="*/ 958948 w 2581421"/>
                  <a:gd name="connsiteY1" fmla="*/ 128954 h 1620130"/>
                  <a:gd name="connsiteX2" fmla="*/ 1212166 w 2581421"/>
                  <a:gd name="connsiteY2" fmla="*/ 227428 h 1620130"/>
                  <a:gd name="connsiteX3" fmla="*/ 1380978 w 2581421"/>
                  <a:gd name="connsiteY3" fmla="*/ 368105 h 1620130"/>
                  <a:gd name="connsiteX4" fmla="*/ 1760806 w 2581421"/>
                  <a:gd name="connsiteY4" fmla="*/ 466579 h 1620130"/>
                  <a:gd name="connsiteX5" fmla="*/ 2042160 w 2581421"/>
                  <a:gd name="connsiteY5" fmla="*/ 565053 h 1620130"/>
                  <a:gd name="connsiteX6" fmla="*/ 2267243 w 2581421"/>
                  <a:gd name="connsiteY6" fmla="*/ 719797 h 1620130"/>
                  <a:gd name="connsiteX7" fmla="*/ 2450123 w 2581421"/>
                  <a:gd name="connsiteY7" fmla="*/ 958948 h 1620130"/>
                  <a:gd name="connsiteX8" fmla="*/ 2576732 w 2581421"/>
                  <a:gd name="connsiteY8" fmla="*/ 1212167 h 1620130"/>
                  <a:gd name="connsiteX9" fmla="*/ 2421988 w 2581421"/>
                  <a:gd name="connsiteY9" fmla="*/ 1352843 h 1620130"/>
                  <a:gd name="connsiteX10" fmla="*/ 2225040 w 2581421"/>
                  <a:gd name="connsiteY10" fmla="*/ 1423182 h 1620130"/>
                  <a:gd name="connsiteX11" fmla="*/ 1999957 w 2581421"/>
                  <a:gd name="connsiteY11" fmla="*/ 1465385 h 1620130"/>
                  <a:gd name="connsiteX12" fmla="*/ 1760806 w 2581421"/>
                  <a:gd name="connsiteY12" fmla="*/ 1493520 h 1620130"/>
                  <a:gd name="connsiteX13" fmla="*/ 1521655 w 2581421"/>
                  <a:gd name="connsiteY13" fmla="*/ 1493520 h 1620130"/>
                  <a:gd name="connsiteX14" fmla="*/ 1423182 w 2581421"/>
                  <a:gd name="connsiteY14" fmla="*/ 1451317 h 1620130"/>
                  <a:gd name="connsiteX15" fmla="*/ 1113692 w 2581421"/>
                  <a:gd name="connsiteY15" fmla="*/ 1591994 h 1620130"/>
                  <a:gd name="connsiteX16" fmla="*/ 958948 w 2581421"/>
                  <a:gd name="connsiteY16" fmla="*/ 1620130 h 1620130"/>
                  <a:gd name="connsiteX17" fmla="*/ 649458 w 2581421"/>
                  <a:gd name="connsiteY17" fmla="*/ 1591994 h 1620130"/>
                  <a:gd name="connsiteX18" fmla="*/ 354037 w 2581421"/>
                  <a:gd name="connsiteY18" fmla="*/ 1535723 h 1620130"/>
                  <a:gd name="connsiteX19" fmla="*/ 100818 w 2581421"/>
                  <a:gd name="connsiteY19" fmla="*/ 1437250 h 1620130"/>
                  <a:gd name="connsiteX20" fmla="*/ 30480 w 2581421"/>
                  <a:gd name="connsiteY20" fmla="*/ 1226234 h 1620130"/>
                  <a:gd name="connsiteX21" fmla="*/ 2345 w 2581421"/>
                  <a:gd name="connsiteY21" fmla="*/ 930813 h 1620130"/>
                  <a:gd name="connsiteX22" fmla="*/ 44548 w 2581421"/>
                  <a:gd name="connsiteY22" fmla="*/ 691662 h 1620130"/>
                  <a:gd name="connsiteX23" fmla="*/ 86751 w 2581421"/>
                  <a:gd name="connsiteY23" fmla="*/ 438443 h 1620130"/>
                  <a:gd name="connsiteX24" fmla="*/ 283698 w 2581421"/>
                  <a:gd name="connsiteY24" fmla="*/ 297767 h 1620130"/>
                  <a:gd name="connsiteX25" fmla="*/ 579120 w 2581421"/>
                  <a:gd name="connsiteY25" fmla="*/ 114887 h 1620130"/>
                  <a:gd name="connsiteX26" fmla="*/ 663526 w 2581421"/>
                  <a:gd name="connsiteY26" fmla="*/ 2345 h 162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2581421" h="1620130">
                    <a:moveTo>
                      <a:pt x="663526" y="2345"/>
                    </a:moveTo>
                    <a:cubicBezTo>
                      <a:pt x="726831" y="4690"/>
                      <a:pt x="867508" y="91440"/>
                      <a:pt x="958948" y="128954"/>
                    </a:cubicBezTo>
                    <a:cubicBezTo>
                      <a:pt x="1050388" y="166468"/>
                      <a:pt x="1141828" y="187570"/>
                      <a:pt x="1212166" y="227428"/>
                    </a:cubicBezTo>
                    <a:cubicBezTo>
                      <a:pt x="1282504" y="267286"/>
                      <a:pt x="1289538" y="328247"/>
                      <a:pt x="1380978" y="368105"/>
                    </a:cubicBezTo>
                    <a:cubicBezTo>
                      <a:pt x="1472418" y="407964"/>
                      <a:pt x="1650609" y="433754"/>
                      <a:pt x="1760806" y="466579"/>
                    </a:cubicBezTo>
                    <a:cubicBezTo>
                      <a:pt x="1871003" y="499404"/>
                      <a:pt x="1957754" y="522850"/>
                      <a:pt x="2042160" y="565053"/>
                    </a:cubicBezTo>
                    <a:cubicBezTo>
                      <a:pt x="2126566" y="607256"/>
                      <a:pt x="2199249" y="654148"/>
                      <a:pt x="2267243" y="719797"/>
                    </a:cubicBezTo>
                    <a:cubicBezTo>
                      <a:pt x="2335237" y="785446"/>
                      <a:pt x="2398542" y="876886"/>
                      <a:pt x="2450123" y="958948"/>
                    </a:cubicBezTo>
                    <a:cubicBezTo>
                      <a:pt x="2501704" y="1041010"/>
                      <a:pt x="2581421" y="1146518"/>
                      <a:pt x="2576732" y="1212167"/>
                    </a:cubicBezTo>
                    <a:cubicBezTo>
                      <a:pt x="2572043" y="1277816"/>
                      <a:pt x="2480603" y="1317674"/>
                      <a:pt x="2421988" y="1352843"/>
                    </a:cubicBezTo>
                    <a:cubicBezTo>
                      <a:pt x="2363373" y="1388012"/>
                      <a:pt x="2295378" y="1404425"/>
                      <a:pt x="2225040" y="1423182"/>
                    </a:cubicBezTo>
                    <a:cubicBezTo>
                      <a:pt x="2154702" y="1441939"/>
                      <a:pt x="2077329" y="1453662"/>
                      <a:pt x="1999957" y="1465385"/>
                    </a:cubicBezTo>
                    <a:cubicBezTo>
                      <a:pt x="1922585" y="1477108"/>
                      <a:pt x="1840523" y="1488831"/>
                      <a:pt x="1760806" y="1493520"/>
                    </a:cubicBezTo>
                    <a:cubicBezTo>
                      <a:pt x="1681089" y="1498209"/>
                      <a:pt x="1577926" y="1500554"/>
                      <a:pt x="1521655" y="1493520"/>
                    </a:cubicBezTo>
                    <a:cubicBezTo>
                      <a:pt x="1465384" y="1486486"/>
                      <a:pt x="1491176" y="1434905"/>
                      <a:pt x="1423182" y="1451317"/>
                    </a:cubicBezTo>
                    <a:cubicBezTo>
                      <a:pt x="1355188" y="1467729"/>
                      <a:pt x="1191064" y="1563859"/>
                      <a:pt x="1113692" y="1591994"/>
                    </a:cubicBezTo>
                    <a:cubicBezTo>
                      <a:pt x="1036320" y="1620129"/>
                      <a:pt x="1036320" y="1620130"/>
                      <a:pt x="958948" y="1620130"/>
                    </a:cubicBezTo>
                    <a:cubicBezTo>
                      <a:pt x="881576" y="1620130"/>
                      <a:pt x="750276" y="1606062"/>
                      <a:pt x="649458" y="1591994"/>
                    </a:cubicBezTo>
                    <a:cubicBezTo>
                      <a:pt x="548640" y="1577926"/>
                      <a:pt x="445477" y="1561514"/>
                      <a:pt x="354037" y="1535723"/>
                    </a:cubicBezTo>
                    <a:cubicBezTo>
                      <a:pt x="262597" y="1509932"/>
                      <a:pt x="154744" y="1488831"/>
                      <a:pt x="100818" y="1437250"/>
                    </a:cubicBezTo>
                    <a:cubicBezTo>
                      <a:pt x="46892" y="1385669"/>
                      <a:pt x="46892" y="1310640"/>
                      <a:pt x="30480" y="1226234"/>
                    </a:cubicBezTo>
                    <a:cubicBezTo>
                      <a:pt x="14068" y="1141828"/>
                      <a:pt x="0" y="1019908"/>
                      <a:pt x="2345" y="930813"/>
                    </a:cubicBezTo>
                    <a:cubicBezTo>
                      <a:pt x="4690" y="841718"/>
                      <a:pt x="30480" y="773724"/>
                      <a:pt x="44548" y="691662"/>
                    </a:cubicBezTo>
                    <a:cubicBezTo>
                      <a:pt x="58616" y="609600"/>
                      <a:pt x="46893" y="504092"/>
                      <a:pt x="86751" y="438443"/>
                    </a:cubicBezTo>
                    <a:cubicBezTo>
                      <a:pt x="126609" y="372794"/>
                      <a:pt x="201637" y="351693"/>
                      <a:pt x="283698" y="297767"/>
                    </a:cubicBezTo>
                    <a:cubicBezTo>
                      <a:pt x="365759" y="243841"/>
                      <a:pt x="520505" y="161779"/>
                      <a:pt x="579120" y="114887"/>
                    </a:cubicBezTo>
                    <a:cubicBezTo>
                      <a:pt x="637735" y="67995"/>
                      <a:pt x="600221" y="0"/>
                      <a:pt x="663526" y="23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34" name="Молния 33"/>
            <p:cNvSpPr/>
            <p:nvPr/>
          </p:nvSpPr>
          <p:spPr>
            <a:xfrm rot="1547983">
              <a:off x="1187624" y="5301208"/>
              <a:ext cx="914400" cy="914400"/>
            </a:xfrm>
            <a:prstGeom prst="lightningBolt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Молния 34"/>
            <p:cNvSpPr/>
            <p:nvPr/>
          </p:nvSpPr>
          <p:spPr>
            <a:xfrm rot="1049615">
              <a:off x="1979712" y="5661248"/>
              <a:ext cx="914400" cy="914400"/>
            </a:xfrm>
            <a:prstGeom prst="lightningBolt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48" name="Picture 3" descr="C:\Users\Владелец\Desktop\презентация2\цветы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0" y="4365104"/>
            <a:ext cx="7128792" cy="2492896"/>
          </a:xfrm>
          <a:prstGeom prst="rect">
            <a:avLst/>
          </a:prstGeom>
          <a:noFill/>
        </p:spPr>
      </p:pic>
      <p:sp>
        <p:nvSpPr>
          <p:cNvPr id="49" name="Управляющая кнопка: далее 48">
            <a:hlinkClick r:id="" action="ppaction://hlinkshowjump?jump=nextslide" highlightClick="1"/>
          </p:cNvPr>
          <p:cNvSpPr/>
          <p:nvPr/>
        </p:nvSpPr>
        <p:spPr>
          <a:xfrm>
            <a:off x="8316416" y="6237312"/>
            <a:ext cx="576064" cy="40466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7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52128"/>
          </a:xfrm>
        </p:spPr>
        <p:txBody>
          <a:bodyPr/>
          <a:lstStyle/>
          <a:p>
            <a:r>
              <a:rPr lang="ru-RU" sz="4800" b="1" dirty="0" smtClean="0"/>
              <a:t> </a:t>
            </a:r>
            <a:r>
              <a:rPr lang="ru-RU" sz="2800" b="1" dirty="0" smtClean="0">
                <a:latin typeface="a_AlgeriusBlw" pitchFamily="82" charset="-52"/>
              </a:rPr>
              <a:t>Какие слова можно поставить</a:t>
            </a:r>
            <a:r>
              <a:rPr lang="ru-RU" sz="2800" b="1" dirty="0">
                <a:latin typeface="a_AlgeriusBlw" pitchFamily="82" charset="-52"/>
              </a:rPr>
              <a:t> </a:t>
            </a:r>
            <a:r>
              <a:rPr lang="ru-RU" sz="2800" b="1" dirty="0" smtClean="0">
                <a:latin typeface="a_AlgeriusBlw" pitchFamily="82" charset="-52"/>
              </a:rPr>
              <a:t>к именам существительным </a:t>
            </a:r>
            <a:br>
              <a:rPr lang="ru-RU" sz="2800" b="1" dirty="0" smtClean="0">
                <a:latin typeface="a_AlgeriusBlw" pitchFamily="82" charset="-52"/>
              </a:rPr>
            </a:br>
            <a:r>
              <a:rPr lang="ru-RU" sz="2800" b="1" dirty="0" smtClean="0">
                <a:latin typeface="a_AlgeriusBlw" pitchFamily="82" charset="-52"/>
              </a:rPr>
              <a:t>женского рода?</a:t>
            </a:r>
            <a:endParaRPr lang="ru-RU" sz="2800" b="1" dirty="0">
              <a:latin typeface="a_AlgeriusBlw" pitchFamily="82" charset="-52"/>
            </a:endParaRPr>
          </a:p>
        </p:txBody>
      </p:sp>
      <p:pic>
        <p:nvPicPr>
          <p:cNvPr id="7173" name="Picture 5" descr="C:\Users\Владелец\Desktop\презентация2\облако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99592" y="1268760"/>
            <a:ext cx="1872208" cy="1163805"/>
          </a:xfrm>
          <a:prstGeom prst="rect">
            <a:avLst/>
          </a:prstGeom>
          <a:noFill/>
        </p:spPr>
      </p:pic>
      <p:pic>
        <p:nvPicPr>
          <p:cNvPr id="7174" name="Picture 6" descr="C:\Users\Владелец\Desktop\презентация2\облако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544" y="692696"/>
            <a:ext cx="1368152" cy="850473"/>
          </a:xfrm>
          <a:prstGeom prst="rect">
            <a:avLst/>
          </a:prstGeom>
          <a:noFill/>
        </p:spPr>
      </p:pic>
      <p:grpSp>
        <p:nvGrpSpPr>
          <p:cNvPr id="12" name="Группа 11"/>
          <p:cNvGrpSpPr/>
          <p:nvPr/>
        </p:nvGrpSpPr>
        <p:grpSpPr>
          <a:xfrm>
            <a:off x="1835696" y="2348880"/>
            <a:ext cx="3723207" cy="2314426"/>
            <a:chOff x="1835696" y="2348880"/>
            <a:chExt cx="3723207" cy="2314426"/>
          </a:xfrm>
        </p:grpSpPr>
        <p:pic>
          <p:nvPicPr>
            <p:cNvPr id="7170" name="Picture 2" descr="C:\Users\Владелец\Desktop\презентация2\облако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835696" y="2348880"/>
              <a:ext cx="3723207" cy="2314426"/>
            </a:xfrm>
            <a:prstGeom prst="rect">
              <a:avLst/>
            </a:prstGeom>
            <a:noFill/>
          </p:spPr>
        </p:pic>
        <p:sp>
          <p:nvSpPr>
            <p:cNvPr id="9" name="TextBox 8"/>
            <p:cNvSpPr txBox="1"/>
            <p:nvPr/>
          </p:nvSpPr>
          <p:spPr>
            <a:xfrm>
              <a:off x="3131840" y="3212976"/>
              <a:ext cx="90601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>
                  <a:latin typeface="a_AlgeriusBlw" pitchFamily="82" charset="-52"/>
                </a:rPr>
                <a:t>он, мой</a:t>
              </a:r>
              <a:endParaRPr lang="ru-RU" sz="2400" b="1" dirty="0">
                <a:latin typeface="a_AlgeriusBlw" pitchFamily="82" charset="-52"/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5004048" y="1484784"/>
            <a:ext cx="3046958" cy="1894055"/>
            <a:chOff x="5004048" y="1484784"/>
            <a:chExt cx="3046958" cy="1894055"/>
          </a:xfrm>
        </p:grpSpPr>
        <p:pic>
          <p:nvPicPr>
            <p:cNvPr id="7171" name="Picture 3" descr="C:\Users\Владелец\Desktop\презентация2\облако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004048" y="1484784"/>
              <a:ext cx="3046958" cy="1894055"/>
            </a:xfrm>
            <a:prstGeom prst="rect">
              <a:avLst/>
            </a:prstGeom>
            <a:noFill/>
          </p:spPr>
        </p:pic>
        <p:sp>
          <p:nvSpPr>
            <p:cNvPr id="10" name="TextBox 9"/>
            <p:cNvSpPr txBox="1"/>
            <p:nvPr/>
          </p:nvSpPr>
          <p:spPr>
            <a:xfrm>
              <a:off x="6075857" y="2102494"/>
              <a:ext cx="99578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>
                  <a:latin typeface="a_AlgeriusBlw" pitchFamily="82" charset="-52"/>
                </a:rPr>
                <a:t>она, моя</a:t>
              </a:r>
              <a:endParaRPr lang="ru-RU" sz="2400" b="1" dirty="0">
                <a:latin typeface="a_AlgeriusBlw" pitchFamily="82" charset="-52"/>
              </a:endParaRP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4932040" y="3428999"/>
            <a:ext cx="4211960" cy="2618245"/>
            <a:chOff x="4932040" y="3428999"/>
            <a:chExt cx="4211960" cy="2618245"/>
          </a:xfrm>
        </p:grpSpPr>
        <p:pic>
          <p:nvPicPr>
            <p:cNvPr id="7172" name="Picture 4" descr="C:\Users\Владелец\Desktop\презентация2\облако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932040" y="3428999"/>
              <a:ext cx="4211960" cy="2618245"/>
            </a:xfrm>
            <a:prstGeom prst="rect">
              <a:avLst/>
            </a:prstGeom>
            <a:noFill/>
          </p:spPr>
        </p:pic>
        <p:sp>
          <p:nvSpPr>
            <p:cNvPr id="11" name="TextBox 10"/>
            <p:cNvSpPr txBox="1"/>
            <p:nvPr/>
          </p:nvSpPr>
          <p:spPr>
            <a:xfrm>
              <a:off x="6444208" y="4437112"/>
              <a:ext cx="97815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>
                  <a:latin typeface="a_AlgeriusBlw" pitchFamily="82" charset="-52"/>
                </a:rPr>
                <a:t>оно, моё</a:t>
              </a:r>
              <a:endParaRPr lang="ru-RU" sz="2400" b="1" dirty="0">
                <a:latin typeface="a_AlgeriusBlw" pitchFamily="82" charset="-52"/>
              </a:endParaRPr>
            </a:p>
          </p:txBody>
        </p:sp>
      </p:grpSp>
      <p:pic>
        <p:nvPicPr>
          <p:cNvPr id="7175" name="Picture 7" descr="C:\Users\Владелец\Desktop\презентация2\солнце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29204" y="846004"/>
            <a:ext cx="2787212" cy="2736304"/>
          </a:xfrm>
          <a:prstGeom prst="rect">
            <a:avLst/>
          </a:prstGeom>
          <a:noFill/>
        </p:spPr>
      </p:pic>
      <p:grpSp>
        <p:nvGrpSpPr>
          <p:cNvPr id="16" name="Группа 15"/>
          <p:cNvGrpSpPr/>
          <p:nvPr/>
        </p:nvGrpSpPr>
        <p:grpSpPr>
          <a:xfrm>
            <a:off x="1191554" y="2215034"/>
            <a:ext cx="3240360" cy="2448272"/>
            <a:chOff x="683568" y="3861048"/>
            <a:chExt cx="2920456" cy="2714600"/>
          </a:xfrm>
        </p:grpSpPr>
        <p:sp>
          <p:nvSpPr>
            <p:cNvPr id="17" name="Молния 16"/>
            <p:cNvSpPr/>
            <p:nvPr/>
          </p:nvSpPr>
          <p:spPr>
            <a:xfrm rot="1168895">
              <a:off x="2610071" y="5283494"/>
              <a:ext cx="914400" cy="914400"/>
            </a:xfrm>
            <a:prstGeom prst="lightningBolt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8" name="Группа 36"/>
            <p:cNvGrpSpPr/>
            <p:nvPr/>
          </p:nvGrpSpPr>
          <p:grpSpPr>
            <a:xfrm>
              <a:off x="683568" y="3861048"/>
              <a:ext cx="2920456" cy="1837623"/>
              <a:chOff x="899592" y="4653136"/>
              <a:chExt cx="2920456" cy="1837623"/>
            </a:xfrm>
            <a:solidFill>
              <a:srgbClr val="2B0DE1"/>
            </a:solidFill>
            <a:effectLst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grpSpPr>
          <p:grpSp>
            <p:nvGrpSpPr>
              <p:cNvPr id="21" name="Группа 30"/>
              <p:cNvGrpSpPr/>
              <p:nvPr/>
            </p:nvGrpSpPr>
            <p:grpSpPr>
              <a:xfrm>
                <a:off x="899592" y="4653136"/>
                <a:ext cx="2920456" cy="1837623"/>
                <a:chOff x="499416" y="4797152"/>
                <a:chExt cx="2920456" cy="1837623"/>
              </a:xfrm>
              <a:grpFill/>
            </p:grpSpPr>
            <p:sp>
              <p:nvSpPr>
                <p:cNvPr id="23" name="Дуга 22"/>
                <p:cNvSpPr/>
                <p:nvPr/>
              </p:nvSpPr>
              <p:spPr>
                <a:xfrm>
                  <a:off x="1259632" y="4797152"/>
                  <a:ext cx="576064" cy="504056"/>
                </a:xfrm>
                <a:prstGeom prst="arc">
                  <a:avLst>
                    <a:gd name="adj1" fmla="val 13029461"/>
                    <a:gd name="adj2" fmla="val 721448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4" name="Дуга 23"/>
                <p:cNvSpPr/>
                <p:nvPr/>
              </p:nvSpPr>
              <p:spPr>
                <a:xfrm>
                  <a:off x="1763688" y="4941168"/>
                  <a:ext cx="648072" cy="792088"/>
                </a:xfrm>
                <a:prstGeom prst="arc">
                  <a:avLst>
                    <a:gd name="adj1" fmla="val 13405252"/>
                    <a:gd name="adj2" fmla="val 244837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5" name="Дуга 24"/>
                <p:cNvSpPr/>
                <p:nvPr/>
              </p:nvSpPr>
              <p:spPr>
                <a:xfrm rot="20277035">
                  <a:off x="2361423" y="5157192"/>
                  <a:ext cx="720080" cy="792088"/>
                </a:xfrm>
                <a:prstGeom prst="arc">
                  <a:avLst>
                    <a:gd name="adj1" fmla="val 14001491"/>
                    <a:gd name="adj2" fmla="val 3691511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6" name="Дуга 25"/>
                <p:cNvSpPr/>
                <p:nvPr/>
              </p:nvSpPr>
              <p:spPr>
                <a:xfrm>
                  <a:off x="2843808" y="5733256"/>
                  <a:ext cx="576064" cy="720080"/>
                </a:xfrm>
                <a:prstGeom prst="arc">
                  <a:avLst>
                    <a:gd name="adj1" fmla="val 15158511"/>
                    <a:gd name="adj2" fmla="val 8641407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7" name="Дуга 26"/>
                <p:cNvSpPr/>
                <p:nvPr/>
              </p:nvSpPr>
              <p:spPr>
                <a:xfrm rot="8099701">
                  <a:off x="2151984" y="5852086"/>
                  <a:ext cx="762964" cy="725827"/>
                </a:xfrm>
                <a:prstGeom prst="arc">
                  <a:avLst>
                    <a:gd name="adj1" fmla="val 14278491"/>
                    <a:gd name="adj2" fmla="val 1086674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8" name="Дуга 27"/>
                <p:cNvSpPr/>
                <p:nvPr/>
              </p:nvSpPr>
              <p:spPr>
                <a:xfrm rot="16200000">
                  <a:off x="611560" y="4941168"/>
                  <a:ext cx="1008112" cy="720080"/>
                </a:xfrm>
                <a:prstGeom prst="arc">
                  <a:avLst>
                    <a:gd name="adj1" fmla="val 15505075"/>
                    <a:gd name="adj2" fmla="val 1728442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9" name="Дуга 28"/>
                <p:cNvSpPr/>
                <p:nvPr/>
              </p:nvSpPr>
              <p:spPr>
                <a:xfrm rot="13099351">
                  <a:off x="499416" y="5238895"/>
                  <a:ext cx="678469" cy="963916"/>
                </a:xfrm>
                <a:prstGeom prst="arc">
                  <a:avLst>
                    <a:gd name="adj1" fmla="val 14747559"/>
                    <a:gd name="adj2" fmla="val 2805379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0" name="Дуга 29"/>
                <p:cNvSpPr/>
                <p:nvPr/>
              </p:nvSpPr>
              <p:spPr>
                <a:xfrm rot="12212736">
                  <a:off x="584571" y="6179286"/>
                  <a:ext cx="646067" cy="360040"/>
                </a:xfrm>
                <a:prstGeom prst="arc">
                  <a:avLst>
                    <a:gd name="adj1" fmla="val 10113752"/>
                    <a:gd name="adj2" fmla="val 1500380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1" name="Дуга 30"/>
                <p:cNvSpPr/>
                <p:nvPr/>
              </p:nvSpPr>
              <p:spPr>
                <a:xfrm rot="9529304">
                  <a:off x="1169424" y="6204939"/>
                  <a:ext cx="763039" cy="404211"/>
                </a:xfrm>
                <a:prstGeom prst="arc">
                  <a:avLst>
                    <a:gd name="adj1" fmla="val 12937565"/>
                    <a:gd name="adj2" fmla="val 1264539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2" name="Дуга 31"/>
                <p:cNvSpPr/>
                <p:nvPr/>
              </p:nvSpPr>
              <p:spPr>
                <a:xfrm rot="8046796">
                  <a:off x="1633722" y="5977985"/>
                  <a:ext cx="864096" cy="449483"/>
                </a:xfrm>
                <a:prstGeom prst="arc">
                  <a:avLst/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22" name="Полилиния 21"/>
              <p:cNvSpPr/>
              <p:nvPr/>
            </p:nvSpPr>
            <p:spPr>
              <a:xfrm>
                <a:off x="1066800" y="4752535"/>
                <a:ext cx="2581421" cy="1620130"/>
              </a:xfrm>
              <a:custGeom>
                <a:avLst/>
                <a:gdLst>
                  <a:gd name="connsiteX0" fmla="*/ 663526 w 2581421"/>
                  <a:gd name="connsiteY0" fmla="*/ 2345 h 1620130"/>
                  <a:gd name="connsiteX1" fmla="*/ 958948 w 2581421"/>
                  <a:gd name="connsiteY1" fmla="*/ 128954 h 1620130"/>
                  <a:gd name="connsiteX2" fmla="*/ 1212166 w 2581421"/>
                  <a:gd name="connsiteY2" fmla="*/ 227428 h 1620130"/>
                  <a:gd name="connsiteX3" fmla="*/ 1380978 w 2581421"/>
                  <a:gd name="connsiteY3" fmla="*/ 368105 h 1620130"/>
                  <a:gd name="connsiteX4" fmla="*/ 1760806 w 2581421"/>
                  <a:gd name="connsiteY4" fmla="*/ 466579 h 1620130"/>
                  <a:gd name="connsiteX5" fmla="*/ 2042160 w 2581421"/>
                  <a:gd name="connsiteY5" fmla="*/ 565053 h 1620130"/>
                  <a:gd name="connsiteX6" fmla="*/ 2267243 w 2581421"/>
                  <a:gd name="connsiteY6" fmla="*/ 719797 h 1620130"/>
                  <a:gd name="connsiteX7" fmla="*/ 2450123 w 2581421"/>
                  <a:gd name="connsiteY7" fmla="*/ 958948 h 1620130"/>
                  <a:gd name="connsiteX8" fmla="*/ 2576732 w 2581421"/>
                  <a:gd name="connsiteY8" fmla="*/ 1212167 h 1620130"/>
                  <a:gd name="connsiteX9" fmla="*/ 2421988 w 2581421"/>
                  <a:gd name="connsiteY9" fmla="*/ 1352843 h 1620130"/>
                  <a:gd name="connsiteX10" fmla="*/ 2225040 w 2581421"/>
                  <a:gd name="connsiteY10" fmla="*/ 1423182 h 1620130"/>
                  <a:gd name="connsiteX11" fmla="*/ 1999957 w 2581421"/>
                  <a:gd name="connsiteY11" fmla="*/ 1465385 h 1620130"/>
                  <a:gd name="connsiteX12" fmla="*/ 1760806 w 2581421"/>
                  <a:gd name="connsiteY12" fmla="*/ 1493520 h 1620130"/>
                  <a:gd name="connsiteX13" fmla="*/ 1521655 w 2581421"/>
                  <a:gd name="connsiteY13" fmla="*/ 1493520 h 1620130"/>
                  <a:gd name="connsiteX14" fmla="*/ 1423182 w 2581421"/>
                  <a:gd name="connsiteY14" fmla="*/ 1451317 h 1620130"/>
                  <a:gd name="connsiteX15" fmla="*/ 1113692 w 2581421"/>
                  <a:gd name="connsiteY15" fmla="*/ 1591994 h 1620130"/>
                  <a:gd name="connsiteX16" fmla="*/ 958948 w 2581421"/>
                  <a:gd name="connsiteY16" fmla="*/ 1620130 h 1620130"/>
                  <a:gd name="connsiteX17" fmla="*/ 649458 w 2581421"/>
                  <a:gd name="connsiteY17" fmla="*/ 1591994 h 1620130"/>
                  <a:gd name="connsiteX18" fmla="*/ 354037 w 2581421"/>
                  <a:gd name="connsiteY18" fmla="*/ 1535723 h 1620130"/>
                  <a:gd name="connsiteX19" fmla="*/ 100818 w 2581421"/>
                  <a:gd name="connsiteY19" fmla="*/ 1437250 h 1620130"/>
                  <a:gd name="connsiteX20" fmla="*/ 30480 w 2581421"/>
                  <a:gd name="connsiteY20" fmla="*/ 1226234 h 1620130"/>
                  <a:gd name="connsiteX21" fmla="*/ 2345 w 2581421"/>
                  <a:gd name="connsiteY21" fmla="*/ 930813 h 1620130"/>
                  <a:gd name="connsiteX22" fmla="*/ 44548 w 2581421"/>
                  <a:gd name="connsiteY22" fmla="*/ 691662 h 1620130"/>
                  <a:gd name="connsiteX23" fmla="*/ 86751 w 2581421"/>
                  <a:gd name="connsiteY23" fmla="*/ 438443 h 1620130"/>
                  <a:gd name="connsiteX24" fmla="*/ 283698 w 2581421"/>
                  <a:gd name="connsiteY24" fmla="*/ 297767 h 1620130"/>
                  <a:gd name="connsiteX25" fmla="*/ 579120 w 2581421"/>
                  <a:gd name="connsiteY25" fmla="*/ 114887 h 1620130"/>
                  <a:gd name="connsiteX26" fmla="*/ 663526 w 2581421"/>
                  <a:gd name="connsiteY26" fmla="*/ 2345 h 162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2581421" h="1620130">
                    <a:moveTo>
                      <a:pt x="663526" y="2345"/>
                    </a:moveTo>
                    <a:cubicBezTo>
                      <a:pt x="726831" y="4690"/>
                      <a:pt x="867508" y="91440"/>
                      <a:pt x="958948" y="128954"/>
                    </a:cubicBezTo>
                    <a:cubicBezTo>
                      <a:pt x="1050388" y="166468"/>
                      <a:pt x="1141828" y="187570"/>
                      <a:pt x="1212166" y="227428"/>
                    </a:cubicBezTo>
                    <a:cubicBezTo>
                      <a:pt x="1282504" y="267286"/>
                      <a:pt x="1289538" y="328247"/>
                      <a:pt x="1380978" y="368105"/>
                    </a:cubicBezTo>
                    <a:cubicBezTo>
                      <a:pt x="1472418" y="407964"/>
                      <a:pt x="1650609" y="433754"/>
                      <a:pt x="1760806" y="466579"/>
                    </a:cubicBezTo>
                    <a:cubicBezTo>
                      <a:pt x="1871003" y="499404"/>
                      <a:pt x="1957754" y="522850"/>
                      <a:pt x="2042160" y="565053"/>
                    </a:cubicBezTo>
                    <a:cubicBezTo>
                      <a:pt x="2126566" y="607256"/>
                      <a:pt x="2199249" y="654148"/>
                      <a:pt x="2267243" y="719797"/>
                    </a:cubicBezTo>
                    <a:cubicBezTo>
                      <a:pt x="2335237" y="785446"/>
                      <a:pt x="2398542" y="876886"/>
                      <a:pt x="2450123" y="958948"/>
                    </a:cubicBezTo>
                    <a:cubicBezTo>
                      <a:pt x="2501704" y="1041010"/>
                      <a:pt x="2581421" y="1146518"/>
                      <a:pt x="2576732" y="1212167"/>
                    </a:cubicBezTo>
                    <a:cubicBezTo>
                      <a:pt x="2572043" y="1277816"/>
                      <a:pt x="2480603" y="1317674"/>
                      <a:pt x="2421988" y="1352843"/>
                    </a:cubicBezTo>
                    <a:cubicBezTo>
                      <a:pt x="2363373" y="1388012"/>
                      <a:pt x="2295378" y="1404425"/>
                      <a:pt x="2225040" y="1423182"/>
                    </a:cubicBezTo>
                    <a:cubicBezTo>
                      <a:pt x="2154702" y="1441939"/>
                      <a:pt x="2077329" y="1453662"/>
                      <a:pt x="1999957" y="1465385"/>
                    </a:cubicBezTo>
                    <a:cubicBezTo>
                      <a:pt x="1922585" y="1477108"/>
                      <a:pt x="1840523" y="1488831"/>
                      <a:pt x="1760806" y="1493520"/>
                    </a:cubicBezTo>
                    <a:cubicBezTo>
                      <a:pt x="1681089" y="1498209"/>
                      <a:pt x="1577926" y="1500554"/>
                      <a:pt x="1521655" y="1493520"/>
                    </a:cubicBezTo>
                    <a:cubicBezTo>
                      <a:pt x="1465384" y="1486486"/>
                      <a:pt x="1491176" y="1434905"/>
                      <a:pt x="1423182" y="1451317"/>
                    </a:cubicBezTo>
                    <a:cubicBezTo>
                      <a:pt x="1355188" y="1467729"/>
                      <a:pt x="1191064" y="1563859"/>
                      <a:pt x="1113692" y="1591994"/>
                    </a:cubicBezTo>
                    <a:cubicBezTo>
                      <a:pt x="1036320" y="1620129"/>
                      <a:pt x="1036320" y="1620130"/>
                      <a:pt x="958948" y="1620130"/>
                    </a:cubicBezTo>
                    <a:cubicBezTo>
                      <a:pt x="881576" y="1620130"/>
                      <a:pt x="750276" y="1606062"/>
                      <a:pt x="649458" y="1591994"/>
                    </a:cubicBezTo>
                    <a:cubicBezTo>
                      <a:pt x="548640" y="1577926"/>
                      <a:pt x="445477" y="1561514"/>
                      <a:pt x="354037" y="1535723"/>
                    </a:cubicBezTo>
                    <a:cubicBezTo>
                      <a:pt x="262597" y="1509932"/>
                      <a:pt x="154744" y="1488831"/>
                      <a:pt x="100818" y="1437250"/>
                    </a:cubicBezTo>
                    <a:cubicBezTo>
                      <a:pt x="46892" y="1385669"/>
                      <a:pt x="46892" y="1310640"/>
                      <a:pt x="30480" y="1226234"/>
                    </a:cubicBezTo>
                    <a:cubicBezTo>
                      <a:pt x="14068" y="1141828"/>
                      <a:pt x="0" y="1019908"/>
                      <a:pt x="2345" y="930813"/>
                    </a:cubicBezTo>
                    <a:cubicBezTo>
                      <a:pt x="4690" y="841718"/>
                      <a:pt x="30480" y="773724"/>
                      <a:pt x="44548" y="691662"/>
                    </a:cubicBezTo>
                    <a:cubicBezTo>
                      <a:pt x="58616" y="609600"/>
                      <a:pt x="46893" y="504092"/>
                      <a:pt x="86751" y="438443"/>
                    </a:cubicBezTo>
                    <a:cubicBezTo>
                      <a:pt x="126609" y="372794"/>
                      <a:pt x="201637" y="351693"/>
                      <a:pt x="283698" y="297767"/>
                    </a:cubicBezTo>
                    <a:cubicBezTo>
                      <a:pt x="365759" y="243841"/>
                      <a:pt x="520505" y="161779"/>
                      <a:pt x="579120" y="114887"/>
                    </a:cubicBezTo>
                    <a:cubicBezTo>
                      <a:pt x="637735" y="67995"/>
                      <a:pt x="600221" y="0"/>
                      <a:pt x="663526" y="23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9" name="Молния 18"/>
            <p:cNvSpPr/>
            <p:nvPr/>
          </p:nvSpPr>
          <p:spPr>
            <a:xfrm rot="1547983">
              <a:off x="1187624" y="5301208"/>
              <a:ext cx="914400" cy="914400"/>
            </a:xfrm>
            <a:prstGeom prst="lightningBolt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Молния 19"/>
            <p:cNvSpPr/>
            <p:nvPr/>
          </p:nvSpPr>
          <p:spPr>
            <a:xfrm rot="1049615">
              <a:off x="1979712" y="5661248"/>
              <a:ext cx="914400" cy="914400"/>
            </a:xfrm>
            <a:prstGeom prst="lightningBolt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3" name="Группа 32"/>
          <p:cNvGrpSpPr/>
          <p:nvPr/>
        </p:nvGrpSpPr>
        <p:grpSpPr>
          <a:xfrm>
            <a:off x="5469051" y="3509889"/>
            <a:ext cx="3456384" cy="2232248"/>
            <a:chOff x="683568" y="3861048"/>
            <a:chExt cx="2920456" cy="2714600"/>
          </a:xfrm>
        </p:grpSpPr>
        <p:sp>
          <p:nvSpPr>
            <p:cNvPr id="34" name="Молния 33"/>
            <p:cNvSpPr/>
            <p:nvPr/>
          </p:nvSpPr>
          <p:spPr>
            <a:xfrm rot="1168895">
              <a:off x="2610071" y="5283494"/>
              <a:ext cx="914400" cy="914400"/>
            </a:xfrm>
            <a:prstGeom prst="lightningBolt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35" name="Группа 36"/>
            <p:cNvGrpSpPr/>
            <p:nvPr/>
          </p:nvGrpSpPr>
          <p:grpSpPr>
            <a:xfrm>
              <a:off x="683568" y="3861048"/>
              <a:ext cx="2920456" cy="1837623"/>
              <a:chOff x="899592" y="4653136"/>
              <a:chExt cx="2920456" cy="1837623"/>
            </a:xfrm>
            <a:solidFill>
              <a:srgbClr val="2B0DE1"/>
            </a:solidFill>
            <a:effectLst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grpSpPr>
          <p:grpSp>
            <p:nvGrpSpPr>
              <p:cNvPr id="38" name="Группа 30"/>
              <p:cNvGrpSpPr/>
              <p:nvPr/>
            </p:nvGrpSpPr>
            <p:grpSpPr>
              <a:xfrm>
                <a:off x="899592" y="4653136"/>
                <a:ext cx="2920456" cy="1837623"/>
                <a:chOff x="499416" y="4797152"/>
                <a:chExt cx="2920456" cy="1837623"/>
              </a:xfrm>
              <a:grpFill/>
            </p:grpSpPr>
            <p:sp>
              <p:nvSpPr>
                <p:cNvPr id="40" name="Дуга 39"/>
                <p:cNvSpPr/>
                <p:nvPr/>
              </p:nvSpPr>
              <p:spPr>
                <a:xfrm>
                  <a:off x="1259632" y="4797152"/>
                  <a:ext cx="576064" cy="504056"/>
                </a:xfrm>
                <a:prstGeom prst="arc">
                  <a:avLst>
                    <a:gd name="adj1" fmla="val 13029461"/>
                    <a:gd name="adj2" fmla="val 721448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1" name="Дуга 40"/>
                <p:cNvSpPr/>
                <p:nvPr/>
              </p:nvSpPr>
              <p:spPr>
                <a:xfrm>
                  <a:off x="1763688" y="4941168"/>
                  <a:ext cx="648072" cy="792088"/>
                </a:xfrm>
                <a:prstGeom prst="arc">
                  <a:avLst>
                    <a:gd name="adj1" fmla="val 13405252"/>
                    <a:gd name="adj2" fmla="val 244837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2" name="Дуга 41"/>
                <p:cNvSpPr/>
                <p:nvPr/>
              </p:nvSpPr>
              <p:spPr>
                <a:xfrm rot="20277035">
                  <a:off x="2361423" y="5157192"/>
                  <a:ext cx="720080" cy="792088"/>
                </a:xfrm>
                <a:prstGeom prst="arc">
                  <a:avLst>
                    <a:gd name="adj1" fmla="val 14001491"/>
                    <a:gd name="adj2" fmla="val 3691511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3" name="Дуга 42"/>
                <p:cNvSpPr/>
                <p:nvPr/>
              </p:nvSpPr>
              <p:spPr>
                <a:xfrm>
                  <a:off x="2843808" y="5733256"/>
                  <a:ext cx="576064" cy="720080"/>
                </a:xfrm>
                <a:prstGeom prst="arc">
                  <a:avLst>
                    <a:gd name="adj1" fmla="val 15158511"/>
                    <a:gd name="adj2" fmla="val 8641407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4" name="Дуга 43"/>
                <p:cNvSpPr/>
                <p:nvPr/>
              </p:nvSpPr>
              <p:spPr>
                <a:xfrm rot="8099701">
                  <a:off x="2151984" y="5852086"/>
                  <a:ext cx="762964" cy="725827"/>
                </a:xfrm>
                <a:prstGeom prst="arc">
                  <a:avLst>
                    <a:gd name="adj1" fmla="val 14278491"/>
                    <a:gd name="adj2" fmla="val 1086674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5" name="Дуга 44"/>
                <p:cNvSpPr/>
                <p:nvPr/>
              </p:nvSpPr>
              <p:spPr>
                <a:xfrm rot="16200000">
                  <a:off x="611560" y="4941168"/>
                  <a:ext cx="1008112" cy="720080"/>
                </a:xfrm>
                <a:prstGeom prst="arc">
                  <a:avLst>
                    <a:gd name="adj1" fmla="val 15505075"/>
                    <a:gd name="adj2" fmla="val 1728442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6" name="Дуга 45"/>
                <p:cNvSpPr/>
                <p:nvPr/>
              </p:nvSpPr>
              <p:spPr>
                <a:xfrm rot="13099351">
                  <a:off x="499416" y="5238895"/>
                  <a:ext cx="678469" cy="963916"/>
                </a:xfrm>
                <a:prstGeom prst="arc">
                  <a:avLst>
                    <a:gd name="adj1" fmla="val 14747559"/>
                    <a:gd name="adj2" fmla="val 2805379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7" name="Дуга 46"/>
                <p:cNvSpPr/>
                <p:nvPr/>
              </p:nvSpPr>
              <p:spPr>
                <a:xfrm rot="12212736">
                  <a:off x="584571" y="6179286"/>
                  <a:ext cx="646067" cy="360040"/>
                </a:xfrm>
                <a:prstGeom prst="arc">
                  <a:avLst>
                    <a:gd name="adj1" fmla="val 10113752"/>
                    <a:gd name="adj2" fmla="val 1500380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8" name="Дуга 47"/>
                <p:cNvSpPr/>
                <p:nvPr/>
              </p:nvSpPr>
              <p:spPr>
                <a:xfrm rot="9529304">
                  <a:off x="1169424" y="6204939"/>
                  <a:ext cx="763039" cy="404211"/>
                </a:xfrm>
                <a:prstGeom prst="arc">
                  <a:avLst>
                    <a:gd name="adj1" fmla="val 12937565"/>
                    <a:gd name="adj2" fmla="val 1264539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9" name="Дуга 48"/>
                <p:cNvSpPr/>
                <p:nvPr/>
              </p:nvSpPr>
              <p:spPr>
                <a:xfrm rot="8046796">
                  <a:off x="1633722" y="5977985"/>
                  <a:ext cx="864096" cy="449483"/>
                </a:xfrm>
                <a:prstGeom prst="arc">
                  <a:avLst/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39" name="Полилиния 38"/>
              <p:cNvSpPr/>
              <p:nvPr/>
            </p:nvSpPr>
            <p:spPr>
              <a:xfrm>
                <a:off x="1066800" y="4752535"/>
                <a:ext cx="2581421" cy="1620130"/>
              </a:xfrm>
              <a:custGeom>
                <a:avLst/>
                <a:gdLst>
                  <a:gd name="connsiteX0" fmla="*/ 663526 w 2581421"/>
                  <a:gd name="connsiteY0" fmla="*/ 2345 h 1620130"/>
                  <a:gd name="connsiteX1" fmla="*/ 958948 w 2581421"/>
                  <a:gd name="connsiteY1" fmla="*/ 128954 h 1620130"/>
                  <a:gd name="connsiteX2" fmla="*/ 1212166 w 2581421"/>
                  <a:gd name="connsiteY2" fmla="*/ 227428 h 1620130"/>
                  <a:gd name="connsiteX3" fmla="*/ 1380978 w 2581421"/>
                  <a:gd name="connsiteY3" fmla="*/ 368105 h 1620130"/>
                  <a:gd name="connsiteX4" fmla="*/ 1760806 w 2581421"/>
                  <a:gd name="connsiteY4" fmla="*/ 466579 h 1620130"/>
                  <a:gd name="connsiteX5" fmla="*/ 2042160 w 2581421"/>
                  <a:gd name="connsiteY5" fmla="*/ 565053 h 1620130"/>
                  <a:gd name="connsiteX6" fmla="*/ 2267243 w 2581421"/>
                  <a:gd name="connsiteY6" fmla="*/ 719797 h 1620130"/>
                  <a:gd name="connsiteX7" fmla="*/ 2450123 w 2581421"/>
                  <a:gd name="connsiteY7" fmla="*/ 958948 h 1620130"/>
                  <a:gd name="connsiteX8" fmla="*/ 2576732 w 2581421"/>
                  <a:gd name="connsiteY8" fmla="*/ 1212167 h 1620130"/>
                  <a:gd name="connsiteX9" fmla="*/ 2421988 w 2581421"/>
                  <a:gd name="connsiteY9" fmla="*/ 1352843 h 1620130"/>
                  <a:gd name="connsiteX10" fmla="*/ 2225040 w 2581421"/>
                  <a:gd name="connsiteY10" fmla="*/ 1423182 h 1620130"/>
                  <a:gd name="connsiteX11" fmla="*/ 1999957 w 2581421"/>
                  <a:gd name="connsiteY11" fmla="*/ 1465385 h 1620130"/>
                  <a:gd name="connsiteX12" fmla="*/ 1760806 w 2581421"/>
                  <a:gd name="connsiteY12" fmla="*/ 1493520 h 1620130"/>
                  <a:gd name="connsiteX13" fmla="*/ 1521655 w 2581421"/>
                  <a:gd name="connsiteY13" fmla="*/ 1493520 h 1620130"/>
                  <a:gd name="connsiteX14" fmla="*/ 1423182 w 2581421"/>
                  <a:gd name="connsiteY14" fmla="*/ 1451317 h 1620130"/>
                  <a:gd name="connsiteX15" fmla="*/ 1113692 w 2581421"/>
                  <a:gd name="connsiteY15" fmla="*/ 1591994 h 1620130"/>
                  <a:gd name="connsiteX16" fmla="*/ 958948 w 2581421"/>
                  <a:gd name="connsiteY16" fmla="*/ 1620130 h 1620130"/>
                  <a:gd name="connsiteX17" fmla="*/ 649458 w 2581421"/>
                  <a:gd name="connsiteY17" fmla="*/ 1591994 h 1620130"/>
                  <a:gd name="connsiteX18" fmla="*/ 354037 w 2581421"/>
                  <a:gd name="connsiteY18" fmla="*/ 1535723 h 1620130"/>
                  <a:gd name="connsiteX19" fmla="*/ 100818 w 2581421"/>
                  <a:gd name="connsiteY19" fmla="*/ 1437250 h 1620130"/>
                  <a:gd name="connsiteX20" fmla="*/ 30480 w 2581421"/>
                  <a:gd name="connsiteY20" fmla="*/ 1226234 h 1620130"/>
                  <a:gd name="connsiteX21" fmla="*/ 2345 w 2581421"/>
                  <a:gd name="connsiteY21" fmla="*/ 930813 h 1620130"/>
                  <a:gd name="connsiteX22" fmla="*/ 44548 w 2581421"/>
                  <a:gd name="connsiteY22" fmla="*/ 691662 h 1620130"/>
                  <a:gd name="connsiteX23" fmla="*/ 86751 w 2581421"/>
                  <a:gd name="connsiteY23" fmla="*/ 438443 h 1620130"/>
                  <a:gd name="connsiteX24" fmla="*/ 283698 w 2581421"/>
                  <a:gd name="connsiteY24" fmla="*/ 297767 h 1620130"/>
                  <a:gd name="connsiteX25" fmla="*/ 579120 w 2581421"/>
                  <a:gd name="connsiteY25" fmla="*/ 114887 h 1620130"/>
                  <a:gd name="connsiteX26" fmla="*/ 663526 w 2581421"/>
                  <a:gd name="connsiteY26" fmla="*/ 2345 h 162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2581421" h="1620130">
                    <a:moveTo>
                      <a:pt x="663526" y="2345"/>
                    </a:moveTo>
                    <a:cubicBezTo>
                      <a:pt x="726831" y="4690"/>
                      <a:pt x="867508" y="91440"/>
                      <a:pt x="958948" y="128954"/>
                    </a:cubicBezTo>
                    <a:cubicBezTo>
                      <a:pt x="1050388" y="166468"/>
                      <a:pt x="1141828" y="187570"/>
                      <a:pt x="1212166" y="227428"/>
                    </a:cubicBezTo>
                    <a:cubicBezTo>
                      <a:pt x="1282504" y="267286"/>
                      <a:pt x="1289538" y="328247"/>
                      <a:pt x="1380978" y="368105"/>
                    </a:cubicBezTo>
                    <a:cubicBezTo>
                      <a:pt x="1472418" y="407964"/>
                      <a:pt x="1650609" y="433754"/>
                      <a:pt x="1760806" y="466579"/>
                    </a:cubicBezTo>
                    <a:cubicBezTo>
                      <a:pt x="1871003" y="499404"/>
                      <a:pt x="1957754" y="522850"/>
                      <a:pt x="2042160" y="565053"/>
                    </a:cubicBezTo>
                    <a:cubicBezTo>
                      <a:pt x="2126566" y="607256"/>
                      <a:pt x="2199249" y="654148"/>
                      <a:pt x="2267243" y="719797"/>
                    </a:cubicBezTo>
                    <a:cubicBezTo>
                      <a:pt x="2335237" y="785446"/>
                      <a:pt x="2398542" y="876886"/>
                      <a:pt x="2450123" y="958948"/>
                    </a:cubicBezTo>
                    <a:cubicBezTo>
                      <a:pt x="2501704" y="1041010"/>
                      <a:pt x="2581421" y="1146518"/>
                      <a:pt x="2576732" y="1212167"/>
                    </a:cubicBezTo>
                    <a:cubicBezTo>
                      <a:pt x="2572043" y="1277816"/>
                      <a:pt x="2480603" y="1317674"/>
                      <a:pt x="2421988" y="1352843"/>
                    </a:cubicBezTo>
                    <a:cubicBezTo>
                      <a:pt x="2363373" y="1388012"/>
                      <a:pt x="2295378" y="1404425"/>
                      <a:pt x="2225040" y="1423182"/>
                    </a:cubicBezTo>
                    <a:cubicBezTo>
                      <a:pt x="2154702" y="1441939"/>
                      <a:pt x="2077329" y="1453662"/>
                      <a:pt x="1999957" y="1465385"/>
                    </a:cubicBezTo>
                    <a:cubicBezTo>
                      <a:pt x="1922585" y="1477108"/>
                      <a:pt x="1840523" y="1488831"/>
                      <a:pt x="1760806" y="1493520"/>
                    </a:cubicBezTo>
                    <a:cubicBezTo>
                      <a:pt x="1681089" y="1498209"/>
                      <a:pt x="1577926" y="1500554"/>
                      <a:pt x="1521655" y="1493520"/>
                    </a:cubicBezTo>
                    <a:cubicBezTo>
                      <a:pt x="1465384" y="1486486"/>
                      <a:pt x="1491176" y="1434905"/>
                      <a:pt x="1423182" y="1451317"/>
                    </a:cubicBezTo>
                    <a:cubicBezTo>
                      <a:pt x="1355188" y="1467729"/>
                      <a:pt x="1191064" y="1563859"/>
                      <a:pt x="1113692" y="1591994"/>
                    </a:cubicBezTo>
                    <a:cubicBezTo>
                      <a:pt x="1036320" y="1620129"/>
                      <a:pt x="1036320" y="1620130"/>
                      <a:pt x="958948" y="1620130"/>
                    </a:cubicBezTo>
                    <a:cubicBezTo>
                      <a:pt x="881576" y="1620130"/>
                      <a:pt x="750276" y="1606062"/>
                      <a:pt x="649458" y="1591994"/>
                    </a:cubicBezTo>
                    <a:cubicBezTo>
                      <a:pt x="548640" y="1577926"/>
                      <a:pt x="445477" y="1561514"/>
                      <a:pt x="354037" y="1535723"/>
                    </a:cubicBezTo>
                    <a:cubicBezTo>
                      <a:pt x="262597" y="1509932"/>
                      <a:pt x="154744" y="1488831"/>
                      <a:pt x="100818" y="1437250"/>
                    </a:cubicBezTo>
                    <a:cubicBezTo>
                      <a:pt x="46892" y="1385669"/>
                      <a:pt x="46892" y="1310640"/>
                      <a:pt x="30480" y="1226234"/>
                    </a:cubicBezTo>
                    <a:cubicBezTo>
                      <a:pt x="14068" y="1141828"/>
                      <a:pt x="0" y="1019908"/>
                      <a:pt x="2345" y="930813"/>
                    </a:cubicBezTo>
                    <a:cubicBezTo>
                      <a:pt x="4690" y="841718"/>
                      <a:pt x="30480" y="773724"/>
                      <a:pt x="44548" y="691662"/>
                    </a:cubicBezTo>
                    <a:cubicBezTo>
                      <a:pt x="58616" y="609600"/>
                      <a:pt x="46893" y="504092"/>
                      <a:pt x="86751" y="438443"/>
                    </a:cubicBezTo>
                    <a:cubicBezTo>
                      <a:pt x="126609" y="372794"/>
                      <a:pt x="201637" y="351693"/>
                      <a:pt x="283698" y="297767"/>
                    </a:cubicBezTo>
                    <a:cubicBezTo>
                      <a:pt x="365759" y="243841"/>
                      <a:pt x="520505" y="161779"/>
                      <a:pt x="579120" y="114887"/>
                    </a:cubicBezTo>
                    <a:cubicBezTo>
                      <a:pt x="637735" y="67995"/>
                      <a:pt x="600221" y="0"/>
                      <a:pt x="663526" y="23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36" name="Молния 35"/>
            <p:cNvSpPr/>
            <p:nvPr/>
          </p:nvSpPr>
          <p:spPr>
            <a:xfrm rot="1547983">
              <a:off x="1187624" y="5301208"/>
              <a:ext cx="914400" cy="914400"/>
            </a:xfrm>
            <a:prstGeom prst="lightningBolt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Молния 36"/>
            <p:cNvSpPr/>
            <p:nvPr/>
          </p:nvSpPr>
          <p:spPr>
            <a:xfrm rot="1049615">
              <a:off x="1979712" y="5661248"/>
              <a:ext cx="914400" cy="914400"/>
            </a:xfrm>
            <a:prstGeom prst="lightningBolt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50" name="Picture 3" descr="C:\Users\Владелец\Desktop\презентация2\цветы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0" y="4365104"/>
            <a:ext cx="6372200" cy="2492896"/>
          </a:xfrm>
          <a:prstGeom prst="rect">
            <a:avLst/>
          </a:prstGeom>
          <a:noFill/>
        </p:spPr>
      </p:pic>
      <p:sp>
        <p:nvSpPr>
          <p:cNvPr id="51" name="Управляющая кнопка: далее 50">
            <a:hlinkClick r:id="" action="ppaction://hlinkshowjump?jump=nextslide" highlightClick="1"/>
          </p:cNvPr>
          <p:cNvSpPr/>
          <p:nvPr/>
        </p:nvSpPr>
        <p:spPr>
          <a:xfrm>
            <a:off x="8316416" y="6237312"/>
            <a:ext cx="576064" cy="40466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800" decel="100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80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8" dur="1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Владелец\Desktop\презентация2\цветы2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5076056" y="5661248"/>
            <a:ext cx="4067944" cy="119675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6328" y="114375"/>
            <a:ext cx="8229600" cy="866353"/>
          </a:xfrm>
        </p:spPr>
        <p:txBody>
          <a:bodyPr/>
          <a:lstStyle/>
          <a:p>
            <a:r>
              <a:rPr lang="ru-RU" sz="4800" b="1" dirty="0" smtClean="0"/>
              <a:t> </a:t>
            </a:r>
            <a:r>
              <a:rPr lang="ru-RU" sz="3200" b="1" dirty="0" smtClean="0">
                <a:latin typeface="a_AlgeriusBlw" pitchFamily="82" charset="-52"/>
              </a:rPr>
              <a:t>Укажи имя существительное женского рода.</a:t>
            </a:r>
            <a:endParaRPr lang="ru-RU" sz="3200" b="1" dirty="0">
              <a:latin typeface="a_AlgeriusBlw" pitchFamily="82" charset="-52"/>
            </a:endParaRPr>
          </a:p>
        </p:txBody>
      </p:sp>
      <p:grpSp>
        <p:nvGrpSpPr>
          <p:cNvPr id="18" name="Группа 17"/>
          <p:cNvGrpSpPr/>
          <p:nvPr/>
        </p:nvGrpSpPr>
        <p:grpSpPr>
          <a:xfrm>
            <a:off x="0" y="1124744"/>
            <a:ext cx="2349500" cy="1460500"/>
            <a:chOff x="0" y="1052736"/>
            <a:chExt cx="2349500" cy="1460500"/>
          </a:xfrm>
        </p:grpSpPr>
        <p:pic>
          <p:nvPicPr>
            <p:cNvPr id="8199" name="Picture 7" descr="C:\Users\Владелец\Desktop\презентация2\облако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1052736"/>
              <a:ext cx="2349500" cy="1460500"/>
            </a:xfrm>
            <a:prstGeom prst="rect">
              <a:avLst/>
            </a:prstGeom>
            <a:noFill/>
          </p:spPr>
        </p:pic>
        <p:sp>
          <p:nvSpPr>
            <p:cNvPr id="10" name="TextBox 9"/>
            <p:cNvSpPr txBox="1"/>
            <p:nvPr/>
          </p:nvSpPr>
          <p:spPr>
            <a:xfrm>
              <a:off x="733702" y="1484784"/>
              <a:ext cx="83227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>
                  <a:latin typeface="a_AlgeriusBlw" pitchFamily="82" charset="-52"/>
                </a:rPr>
                <a:t>яблоко</a:t>
              </a:r>
              <a:endParaRPr lang="ru-RU" b="1" dirty="0">
                <a:latin typeface="a_AlgeriusBlw" pitchFamily="82" charset="-52"/>
              </a:endParaRPr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2339752" y="2132856"/>
            <a:ext cx="3011813" cy="1872208"/>
            <a:chOff x="741335" y="2204864"/>
            <a:chExt cx="3011813" cy="1872208"/>
          </a:xfrm>
        </p:grpSpPr>
        <p:pic>
          <p:nvPicPr>
            <p:cNvPr id="8196" name="Picture 4" descr="C:\Users\Владелец\Desktop\презентация2\облако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41335" y="2204864"/>
              <a:ext cx="3011813" cy="1872208"/>
            </a:xfrm>
            <a:prstGeom prst="rect">
              <a:avLst/>
            </a:prstGeom>
            <a:noFill/>
          </p:spPr>
        </p:pic>
        <p:sp>
          <p:nvSpPr>
            <p:cNvPr id="11" name="TextBox 10"/>
            <p:cNvSpPr txBox="1"/>
            <p:nvPr/>
          </p:nvSpPr>
          <p:spPr>
            <a:xfrm>
              <a:off x="1563408" y="2817335"/>
              <a:ext cx="131157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>
                  <a:latin typeface="a_AlgeriusBlw" pitchFamily="82" charset="-52"/>
                </a:rPr>
                <a:t>очарование</a:t>
              </a:r>
              <a:endParaRPr lang="ru-RU" b="1" dirty="0">
                <a:latin typeface="a_AlgeriusBlw" pitchFamily="82" charset="-52"/>
              </a:endParaRP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5436096" y="1196752"/>
            <a:ext cx="3059832" cy="2304256"/>
            <a:chOff x="2339752" y="1015461"/>
            <a:chExt cx="2349500" cy="1748532"/>
          </a:xfrm>
        </p:grpSpPr>
        <p:pic>
          <p:nvPicPr>
            <p:cNvPr id="8197" name="Picture 5" descr="C:\Users\Владелец\Desktop\презентация2\облако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339752" y="1015461"/>
              <a:ext cx="2349500" cy="1748532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3089552" y="1585094"/>
              <a:ext cx="808928" cy="3503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>
                  <a:latin typeface="a_AlgeriusBlw" pitchFamily="82" charset="-52"/>
                </a:rPr>
                <a:t>фамилия</a:t>
              </a:r>
              <a:endParaRPr lang="ru-RU" b="1" dirty="0">
                <a:latin typeface="a_AlgeriusBlw" pitchFamily="82" charset="-52"/>
              </a:endParaRPr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395536" y="4149080"/>
            <a:ext cx="2349500" cy="2242418"/>
            <a:chOff x="3397250" y="2698750"/>
            <a:chExt cx="2349500" cy="2242418"/>
          </a:xfrm>
        </p:grpSpPr>
        <p:pic>
          <p:nvPicPr>
            <p:cNvPr id="8194" name="Picture 2" descr="C:\Users\Владелец\Desktop\презентация2\облако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397250" y="2698750"/>
              <a:ext cx="2349500" cy="2242418"/>
            </a:xfrm>
            <a:prstGeom prst="rect">
              <a:avLst/>
            </a:prstGeom>
            <a:noFill/>
          </p:spPr>
        </p:pic>
        <p:sp>
          <p:nvSpPr>
            <p:cNvPr id="13" name="TextBox 12"/>
            <p:cNvSpPr txBox="1"/>
            <p:nvPr/>
          </p:nvSpPr>
          <p:spPr>
            <a:xfrm>
              <a:off x="4021979" y="3476313"/>
              <a:ext cx="87075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>
                  <a:latin typeface="a_AlgeriusBlw" pitchFamily="82" charset="-52"/>
                </a:rPr>
                <a:t>солдат</a:t>
              </a:r>
              <a:endParaRPr lang="ru-RU" b="1" dirty="0">
                <a:latin typeface="a_AlgeriusBlw" pitchFamily="82" charset="-52"/>
              </a:endParaRPr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5867788" y="3068960"/>
            <a:ext cx="3276212" cy="2036564"/>
            <a:chOff x="4869424" y="2276872"/>
            <a:chExt cx="3276212" cy="2036564"/>
          </a:xfrm>
        </p:grpSpPr>
        <p:pic>
          <p:nvPicPr>
            <p:cNvPr id="8195" name="Picture 3" descr="C:\Users\Владелец\Desktop\презентация2\облако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869424" y="2276872"/>
              <a:ext cx="3276212" cy="2036564"/>
            </a:xfrm>
            <a:prstGeom prst="rect">
              <a:avLst/>
            </a:prstGeom>
            <a:noFill/>
          </p:spPr>
        </p:pic>
        <p:sp>
          <p:nvSpPr>
            <p:cNvPr id="14" name="TextBox 13"/>
            <p:cNvSpPr txBox="1"/>
            <p:nvPr/>
          </p:nvSpPr>
          <p:spPr>
            <a:xfrm>
              <a:off x="6185249" y="2904811"/>
              <a:ext cx="84029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>
                  <a:latin typeface="a_AlgeriusBlw" pitchFamily="82" charset="-52"/>
                </a:rPr>
                <a:t>шёпот</a:t>
              </a:r>
              <a:endParaRPr lang="ru-RU" b="1" dirty="0">
                <a:latin typeface="a_AlgeriusBlw" pitchFamily="82" charset="-52"/>
              </a:endParaRP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3275856" y="4509120"/>
            <a:ext cx="2928695" cy="2160240"/>
            <a:chOff x="2051720" y="1340768"/>
            <a:chExt cx="2928695" cy="2160240"/>
          </a:xfrm>
        </p:grpSpPr>
        <p:pic>
          <p:nvPicPr>
            <p:cNvPr id="8198" name="Picture 6" descr="C:\Users\Владелец\Desktop\презентация2\облако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051720" y="1340768"/>
              <a:ext cx="2928695" cy="2160240"/>
            </a:xfrm>
            <a:prstGeom prst="rect">
              <a:avLst/>
            </a:prstGeom>
            <a:noFill/>
          </p:spPr>
        </p:pic>
        <p:sp>
          <p:nvSpPr>
            <p:cNvPr id="15" name="TextBox 14"/>
            <p:cNvSpPr txBox="1"/>
            <p:nvPr/>
          </p:nvSpPr>
          <p:spPr>
            <a:xfrm>
              <a:off x="3059832" y="2132856"/>
              <a:ext cx="71365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>
                  <a:latin typeface="a_AlgeriusBlw" pitchFamily="82" charset="-52"/>
                </a:rPr>
                <a:t>тюль</a:t>
              </a:r>
              <a:endParaRPr lang="ru-RU" b="1" dirty="0">
                <a:latin typeface="a_AlgeriusBlw" pitchFamily="82" charset="-52"/>
              </a:endParaRPr>
            </a:p>
          </p:txBody>
        </p:sp>
      </p:grpSp>
      <p:pic>
        <p:nvPicPr>
          <p:cNvPr id="8200" name="Picture 8" descr="C:\Users\Владелец\Desktop\презентация2\солнце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87469" y="1008107"/>
            <a:ext cx="2592288" cy="2332862"/>
          </a:xfrm>
          <a:prstGeom prst="rect">
            <a:avLst/>
          </a:prstGeom>
          <a:noFill/>
        </p:spPr>
      </p:pic>
      <p:grpSp>
        <p:nvGrpSpPr>
          <p:cNvPr id="210" name="Группа 209"/>
          <p:cNvGrpSpPr/>
          <p:nvPr/>
        </p:nvGrpSpPr>
        <p:grpSpPr>
          <a:xfrm flipH="1">
            <a:off x="6372255" y="3203268"/>
            <a:ext cx="2448272" cy="1656184"/>
            <a:chOff x="683568" y="3861048"/>
            <a:chExt cx="2920456" cy="2714600"/>
          </a:xfrm>
        </p:grpSpPr>
        <p:sp>
          <p:nvSpPr>
            <p:cNvPr id="211" name="Молния 210"/>
            <p:cNvSpPr/>
            <p:nvPr/>
          </p:nvSpPr>
          <p:spPr>
            <a:xfrm rot="1168895">
              <a:off x="2610071" y="5283494"/>
              <a:ext cx="914400" cy="914400"/>
            </a:xfrm>
            <a:prstGeom prst="lightningBolt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212" name="Группа 36"/>
            <p:cNvGrpSpPr/>
            <p:nvPr/>
          </p:nvGrpSpPr>
          <p:grpSpPr>
            <a:xfrm>
              <a:off x="683568" y="3861048"/>
              <a:ext cx="2920456" cy="1837623"/>
              <a:chOff x="899592" y="4653136"/>
              <a:chExt cx="2920456" cy="1837623"/>
            </a:xfrm>
            <a:solidFill>
              <a:srgbClr val="2B0DE1"/>
            </a:solidFill>
            <a:effectLst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grpSpPr>
          <p:grpSp>
            <p:nvGrpSpPr>
              <p:cNvPr id="215" name="Группа 30"/>
              <p:cNvGrpSpPr/>
              <p:nvPr/>
            </p:nvGrpSpPr>
            <p:grpSpPr>
              <a:xfrm>
                <a:off x="899592" y="4653136"/>
                <a:ext cx="2920456" cy="1837623"/>
                <a:chOff x="499416" y="4797152"/>
                <a:chExt cx="2920456" cy="1837623"/>
              </a:xfrm>
              <a:grpFill/>
            </p:grpSpPr>
            <p:sp>
              <p:nvSpPr>
                <p:cNvPr id="217" name="Дуга 216"/>
                <p:cNvSpPr/>
                <p:nvPr/>
              </p:nvSpPr>
              <p:spPr>
                <a:xfrm>
                  <a:off x="1259632" y="4797152"/>
                  <a:ext cx="576064" cy="504056"/>
                </a:xfrm>
                <a:prstGeom prst="arc">
                  <a:avLst>
                    <a:gd name="adj1" fmla="val 13029461"/>
                    <a:gd name="adj2" fmla="val 721448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18" name="Дуга 217"/>
                <p:cNvSpPr/>
                <p:nvPr/>
              </p:nvSpPr>
              <p:spPr>
                <a:xfrm>
                  <a:off x="1763688" y="4941168"/>
                  <a:ext cx="648072" cy="792088"/>
                </a:xfrm>
                <a:prstGeom prst="arc">
                  <a:avLst>
                    <a:gd name="adj1" fmla="val 13405252"/>
                    <a:gd name="adj2" fmla="val 244837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19" name="Дуга 218"/>
                <p:cNvSpPr/>
                <p:nvPr/>
              </p:nvSpPr>
              <p:spPr>
                <a:xfrm rot="20277035">
                  <a:off x="2361423" y="5157192"/>
                  <a:ext cx="720080" cy="792088"/>
                </a:xfrm>
                <a:prstGeom prst="arc">
                  <a:avLst>
                    <a:gd name="adj1" fmla="val 14001491"/>
                    <a:gd name="adj2" fmla="val 3691511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20" name="Дуга 219"/>
                <p:cNvSpPr/>
                <p:nvPr/>
              </p:nvSpPr>
              <p:spPr>
                <a:xfrm>
                  <a:off x="2843808" y="5733256"/>
                  <a:ext cx="576064" cy="720080"/>
                </a:xfrm>
                <a:prstGeom prst="arc">
                  <a:avLst>
                    <a:gd name="adj1" fmla="val 15158511"/>
                    <a:gd name="adj2" fmla="val 8641407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21" name="Дуга 220"/>
                <p:cNvSpPr/>
                <p:nvPr/>
              </p:nvSpPr>
              <p:spPr>
                <a:xfrm rot="8099701">
                  <a:off x="2151984" y="5852086"/>
                  <a:ext cx="762964" cy="725827"/>
                </a:xfrm>
                <a:prstGeom prst="arc">
                  <a:avLst>
                    <a:gd name="adj1" fmla="val 14278491"/>
                    <a:gd name="adj2" fmla="val 1086674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22" name="Дуга 221"/>
                <p:cNvSpPr/>
                <p:nvPr/>
              </p:nvSpPr>
              <p:spPr>
                <a:xfrm rot="16200000">
                  <a:off x="611560" y="4941168"/>
                  <a:ext cx="1008112" cy="720080"/>
                </a:xfrm>
                <a:prstGeom prst="arc">
                  <a:avLst>
                    <a:gd name="adj1" fmla="val 15505075"/>
                    <a:gd name="adj2" fmla="val 1728442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23" name="Дуга 222"/>
                <p:cNvSpPr/>
                <p:nvPr/>
              </p:nvSpPr>
              <p:spPr>
                <a:xfrm rot="13099351">
                  <a:off x="499416" y="5238895"/>
                  <a:ext cx="678469" cy="963916"/>
                </a:xfrm>
                <a:prstGeom prst="arc">
                  <a:avLst>
                    <a:gd name="adj1" fmla="val 14747559"/>
                    <a:gd name="adj2" fmla="val 2805379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24" name="Дуга 223"/>
                <p:cNvSpPr/>
                <p:nvPr/>
              </p:nvSpPr>
              <p:spPr>
                <a:xfrm rot="12212736">
                  <a:off x="584571" y="6179286"/>
                  <a:ext cx="646067" cy="360040"/>
                </a:xfrm>
                <a:prstGeom prst="arc">
                  <a:avLst>
                    <a:gd name="adj1" fmla="val 10113752"/>
                    <a:gd name="adj2" fmla="val 1500380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25" name="Дуга 224"/>
                <p:cNvSpPr/>
                <p:nvPr/>
              </p:nvSpPr>
              <p:spPr>
                <a:xfrm rot="9529304">
                  <a:off x="1169424" y="6204939"/>
                  <a:ext cx="763039" cy="404211"/>
                </a:xfrm>
                <a:prstGeom prst="arc">
                  <a:avLst>
                    <a:gd name="adj1" fmla="val 12937565"/>
                    <a:gd name="adj2" fmla="val 1264539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26" name="Дуга 225"/>
                <p:cNvSpPr/>
                <p:nvPr/>
              </p:nvSpPr>
              <p:spPr>
                <a:xfrm rot="8046796">
                  <a:off x="1633722" y="5977985"/>
                  <a:ext cx="864096" cy="449483"/>
                </a:xfrm>
                <a:prstGeom prst="arc">
                  <a:avLst/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216" name="Полилиния 215"/>
              <p:cNvSpPr/>
              <p:nvPr/>
            </p:nvSpPr>
            <p:spPr>
              <a:xfrm>
                <a:off x="1066800" y="4752535"/>
                <a:ext cx="2581421" cy="1620130"/>
              </a:xfrm>
              <a:custGeom>
                <a:avLst/>
                <a:gdLst>
                  <a:gd name="connsiteX0" fmla="*/ 663526 w 2581421"/>
                  <a:gd name="connsiteY0" fmla="*/ 2345 h 1620130"/>
                  <a:gd name="connsiteX1" fmla="*/ 958948 w 2581421"/>
                  <a:gd name="connsiteY1" fmla="*/ 128954 h 1620130"/>
                  <a:gd name="connsiteX2" fmla="*/ 1212166 w 2581421"/>
                  <a:gd name="connsiteY2" fmla="*/ 227428 h 1620130"/>
                  <a:gd name="connsiteX3" fmla="*/ 1380978 w 2581421"/>
                  <a:gd name="connsiteY3" fmla="*/ 368105 h 1620130"/>
                  <a:gd name="connsiteX4" fmla="*/ 1760806 w 2581421"/>
                  <a:gd name="connsiteY4" fmla="*/ 466579 h 1620130"/>
                  <a:gd name="connsiteX5" fmla="*/ 2042160 w 2581421"/>
                  <a:gd name="connsiteY5" fmla="*/ 565053 h 1620130"/>
                  <a:gd name="connsiteX6" fmla="*/ 2267243 w 2581421"/>
                  <a:gd name="connsiteY6" fmla="*/ 719797 h 1620130"/>
                  <a:gd name="connsiteX7" fmla="*/ 2450123 w 2581421"/>
                  <a:gd name="connsiteY7" fmla="*/ 958948 h 1620130"/>
                  <a:gd name="connsiteX8" fmla="*/ 2576732 w 2581421"/>
                  <a:gd name="connsiteY8" fmla="*/ 1212167 h 1620130"/>
                  <a:gd name="connsiteX9" fmla="*/ 2421988 w 2581421"/>
                  <a:gd name="connsiteY9" fmla="*/ 1352843 h 1620130"/>
                  <a:gd name="connsiteX10" fmla="*/ 2225040 w 2581421"/>
                  <a:gd name="connsiteY10" fmla="*/ 1423182 h 1620130"/>
                  <a:gd name="connsiteX11" fmla="*/ 1999957 w 2581421"/>
                  <a:gd name="connsiteY11" fmla="*/ 1465385 h 1620130"/>
                  <a:gd name="connsiteX12" fmla="*/ 1760806 w 2581421"/>
                  <a:gd name="connsiteY12" fmla="*/ 1493520 h 1620130"/>
                  <a:gd name="connsiteX13" fmla="*/ 1521655 w 2581421"/>
                  <a:gd name="connsiteY13" fmla="*/ 1493520 h 1620130"/>
                  <a:gd name="connsiteX14" fmla="*/ 1423182 w 2581421"/>
                  <a:gd name="connsiteY14" fmla="*/ 1451317 h 1620130"/>
                  <a:gd name="connsiteX15" fmla="*/ 1113692 w 2581421"/>
                  <a:gd name="connsiteY15" fmla="*/ 1591994 h 1620130"/>
                  <a:gd name="connsiteX16" fmla="*/ 958948 w 2581421"/>
                  <a:gd name="connsiteY16" fmla="*/ 1620130 h 1620130"/>
                  <a:gd name="connsiteX17" fmla="*/ 649458 w 2581421"/>
                  <a:gd name="connsiteY17" fmla="*/ 1591994 h 1620130"/>
                  <a:gd name="connsiteX18" fmla="*/ 354037 w 2581421"/>
                  <a:gd name="connsiteY18" fmla="*/ 1535723 h 1620130"/>
                  <a:gd name="connsiteX19" fmla="*/ 100818 w 2581421"/>
                  <a:gd name="connsiteY19" fmla="*/ 1437250 h 1620130"/>
                  <a:gd name="connsiteX20" fmla="*/ 30480 w 2581421"/>
                  <a:gd name="connsiteY20" fmla="*/ 1226234 h 1620130"/>
                  <a:gd name="connsiteX21" fmla="*/ 2345 w 2581421"/>
                  <a:gd name="connsiteY21" fmla="*/ 930813 h 1620130"/>
                  <a:gd name="connsiteX22" fmla="*/ 44548 w 2581421"/>
                  <a:gd name="connsiteY22" fmla="*/ 691662 h 1620130"/>
                  <a:gd name="connsiteX23" fmla="*/ 86751 w 2581421"/>
                  <a:gd name="connsiteY23" fmla="*/ 438443 h 1620130"/>
                  <a:gd name="connsiteX24" fmla="*/ 283698 w 2581421"/>
                  <a:gd name="connsiteY24" fmla="*/ 297767 h 1620130"/>
                  <a:gd name="connsiteX25" fmla="*/ 579120 w 2581421"/>
                  <a:gd name="connsiteY25" fmla="*/ 114887 h 1620130"/>
                  <a:gd name="connsiteX26" fmla="*/ 663526 w 2581421"/>
                  <a:gd name="connsiteY26" fmla="*/ 2345 h 162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2581421" h="1620130">
                    <a:moveTo>
                      <a:pt x="663526" y="2345"/>
                    </a:moveTo>
                    <a:cubicBezTo>
                      <a:pt x="726831" y="4690"/>
                      <a:pt x="867508" y="91440"/>
                      <a:pt x="958948" y="128954"/>
                    </a:cubicBezTo>
                    <a:cubicBezTo>
                      <a:pt x="1050388" y="166468"/>
                      <a:pt x="1141828" y="187570"/>
                      <a:pt x="1212166" y="227428"/>
                    </a:cubicBezTo>
                    <a:cubicBezTo>
                      <a:pt x="1282504" y="267286"/>
                      <a:pt x="1289538" y="328247"/>
                      <a:pt x="1380978" y="368105"/>
                    </a:cubicBezTo>
                    <a:cubicBezTo>
                      <a:pt x="1472418" y="407964"/>
                      <a:pt x="1650609" y="433754"/>
                      <a:pt x="1760806" y="466579"/>
                    </a:cubicBezTo>
                    <a:cubicBezTo>
                      <a:pt x="1871003" y="499404"/>
                      <a:pt x="1957754" y="522850"/>
                      <a:pt x="2042160" y="565053"/>
                    </a:cubicBezTo>
                    <a:cubicBezTo>
                      <a:pt x="2126566" y="607256"/>
                      <a:pt x="2199249" y="654148"/>
                      <a:pt x="2267243" y="719797"/>
                    </a:cubicBezTo>
                    <a:cubicBezTo>
                      <a:pt x="2335237" y="785446"/>
                      <a:pt x="2398542" y="876886"/>
                      <a:pt x="2450123" y="958948"/>
                    </a:cubicBezTo>
                    <a:cubicBezTo>
                      <a:pt x="2501704" y="1041010"/>
                      <a:pt x="2581421" y="1146518"/>
                      <a:pt x="2576732" y="1212167"/>
                    </a:cubicBezTo>
                    <a:cubicBezTo>
                      <a:pt x="2572043" y="1277816"/>
                      <a:pt x="2480603" y="1317674"/>
                      <a:pt x="2421988" y="1352843"/>
                    </a:cubicBezTo>
                    <a:cubicBezTo>
                      <a:pt x="2363373" y="1388012"/>
                      <a:pt x="2295378" y="1404425"/>
                      <a:pt x="2225040" y="1423182"/>
                    </a:cubicBezTo>
                    <a:cubicBezTo>
                      <a:pt x="2154702" y="1441939"/>
                      <a:pt x="2077329" y="1453662"/>
                      <a:pt x="1999957" y="1465385"/>
                    </a:cubicBezTo>
                    <a:cubicBezTo>
                      <a:pt x="1922585" y="1477108"/>
                      <a:pt x="1840523" y="1488831"/>
                      <a:pt x="1760806" y="1493520"/>
                    </a:cubicBezTo>
                    <a:cubicBezTo>
                      <a:pt x="1681089" y="1498209"/>
                      <a:pt x="1577926" y="1500554"/>
                      <a:pt x="1521655" y="1493520"/>
                    </a:cubicBezTo>
                    <a:cubicBezTo>
                      <a:pt x="1465384" y="1486486"/>
                      <a:pt x="1491176" y="1434905"/>
                      <a:pt x="1423182" y="1451317"/>
                    </a:cubicBezTo>
                    <a:cubicBezTo>
                      <a:pt x="1355188" y="1467729"/>
                      <a:pt x="1191064" y="1563859"/>
                      <a:pt x="1113692" y="1591994"/>
                    </a:cubicBezTo>
                    <a:cubicBezTo>
                      <a:pt x="1036320" y="1620129"/>
                      <a:pt x="1036320" y="1620130"/>
                      <a:pt x="958948" y="1620130"/>
                    </a:cubicBezTo>
                    <a:cubicBezTo>
                      <a:pt x="881576" y="1620130"/>
                      <a:pt x="750276" y="1606062"/>
                      <a:pt x="649458" y="1591994"/>
                    </a:cubicBezTo>
                    <a:cubicBezTo>
                      <a:pt x="548640" y="1577926"/>
                      <a:pt x="445477" y="1561514"/>
                      <a:pt x="354037" y="1535723"/>
                    </a:cubicBezTo>
                    <a:cubicBezTo>
                      <a:pt x="262597" y="1509932"/>
                      <a:pt x="154744" y="1488831"/>
                      <a:pt x="100818" y="1437250"/>
                    </a:cubicBezTo>
                    <a:cubicBezTo>
                      <a:pt x="46892" y="1385669"/>
                      <a:pt x="46892" y="1310640"/>
                      <a:pt x="30480" y="1226234"/>
                    </a:cubicBezTo>
                    <a:cubicBezTo>
                      <a:pt x="14068" y="1141828"/>
                      <a:pt x="0" y="1019908"/>
                      <a:pt x="2345" y="930813"/>
                    </a:cubicBezTo>
                    <a:cubicBezTo>
                      <a:pt x="4690" y="841718"/>
                      <a:pt x="30480" y="773724"/>
                      <a:pt x="44548" y="691662"/>
                    </a:cubicBezTo>
                    <a:cubicBezTo>
                      <a:pt x="58616" y="609600"/>
                      <a:pt x="46893" y="504092"/>
                      <a:pt x="86751" y="438443"/>
                    </a:cubicBezTo>
                    <a:cubicBezTo>
                      <a:pt x="126609" y="372794"/>
                      <a:pt x="201637" y="351693"/>
                      <a:pt x="283698" y="297767"/>
                    </a:cubicBezTo>
                    <a:cubicBezTo>
                      <a:pt x="365759" y="243841"/>
                      <a:pt x="520505" y="161779"/>
                      <a:pt x="579120" y="114887"/>
                    </a:cubicBezTo>
                    <a:cubicBezTo>
                      <a:pt x="637735" y="67995"/>
                      <a:pt x="600221" y="0"/>
                      <a:pt x="663526" y="23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213" name="Молния 212"/>
            <p:cNvSpPr/>
            <p:nvPr/>
          </p:nvSpPr>
          <p:spPr>
            <a:xfrm rot="1547983">
              <a:off x="1187624" y="5301208"/>
              <a:ext cx="914400" cy="914400"/>
            </a:xfrm>
            <a:prstGeom prst="lightningBolt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4" name="Молния 213"/>
            <p:cNvSpPr/>
            <p:nvPr/>
          </p:nvSpPr>
          <p:spPr>
            <a:xfrm rot="1049615">
              <a:off x="1979712" y="5661248"/>
              <a:ext cx="914400" cy="914400"/>
            </a:xfrm>
            <a:prstGeom prst="lightningBolt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27" name="Группа 226"/>
          <p:cNvGrpSpPr/>
          <p:nvPr/>
        </p:nvGrpSpPr>
        <p:grpSpPr>
          <a:xfrm>
            <a:off x="3746140" y="4683584"/>
            <a:ext cx="1872208" cy="1827584"/>
            <a:chOff x="683568" y="3861048"/>
            <a:chExt cx="2920456" cy="2714600"/>
          </a:xfrm>
        </p:grpSpPr>
        <p:sp>
          <p:nvSpPr>
            <p:cNvPr id="228" name="Молния 227"/>
            <p:cNvSpPr/>
            <p:nvPr/>
          </p:nvSpPr>
          <p:spPr>
            <a:xfrm rot="1168895">
              <a:off x="2610071" y="5283494"/>
              <a:ext cx="914400" cy="914400"/>
            </a:xfrm>
            <a:prstGeom prst="lightningBolt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229" name="Группа 36"/>
            <p:cNvGrpSpPr/>
            <p:nvPr/>
          </p:nvGrpSpPr>
          <p:grpSpPr>
            <a:xfrm>
              <a:off x="683568" y="3861048"/>
              <a:ext cx="2920456" cy="1837623"/>
              <a:chOff x="899592" y="4653136"/>
              <a:chExt cx="2920456" cy="1837623"/>
            </a:xfrm>
            <a:solidFill>
              <a:srgbClr val="2B0DE1"/>
            </a:solidFill>
            <a:effectLst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grpSpPr>
          <p:grpSp>
            <p:nvGrpSpPr>
              <p:cNvPr id="232" name="Группа 30"/>
              <p:cNvGrpSpPr/>
              <p:nvPr/>
            </p:nvGrpSpPr>
            <p:grpSpPr>
              <a:xfrm>
                <a:off x="899592" y="4653136"/>
                <a:ext cx="2920456" cy="1837623"/>
                <a:chOff x="499416" y="4797152"/>
                <a:chExt cx="2920456" cy="1837623"/>
              </a:xfrm>
              <a:grpFill/>
            </p:grpSpPr>
            <p:sp>
              <p:nvSpPr>
                <p:cNvPr id="234" name="Дуга 233"/>
                <p:cNvSpPr/>
                <p:nvPr/>
              </p:nvSpPr>
              <p:spPr>
                <a:xfrm>
                  <a:off x="1259632" y="4797152"/>
                  <a:ext cx="576064" cy="504056"/>
                </a:xfrm>
                <a:prstGeom prst="arc">
                  <a:avLst>
                    <a:gd name="adj1" fmla="val 13029461"/>
                    <a:gd name="adj2" fmla="val 721448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35" name="Дуга 234"/>
                <p:cNvSpPr/>
                <p:nvPr/>
              </p:nvSpPr>
              <p:spPr>
                <a:xfrm>
                  <a:off x="1763688" y="4941168"/>
                  <a:ext cx="648072" cy="792088"/>
                </a:xfrm>
                <a:prstGeom prst="arc">
                  <a:avLst>
                    <a:gd name="adj1" fmla="val 13405252"/>
                    <a:gd name="adj2" fmla="val 244837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36" name="Дуга 235"/>
                <p:cNvSpPr/>
                <p:nvPr/>
              </p:nvSpPr>
              <p:spPr>
                <a:xfrm rot="20277035">
                  <a:off x="2361423" y="5157192"/>
                  <a:ext cx="720080" cy="792088"/>
                </a:xfrm>
                <a:prstGeom prst="arc">
                  <a:avLst>
                    <a:gd name="adj1" fmla="val 14001491"/>
                    <a:gd name="adj2" fmla="val 3691511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37" name="Дуга 236"/>
                <p:cNvSpPr/>
                <p:nvPr/>
              </p:nvSpPr>
              <p:spPr>
                <a:xfrm>
                  <a:off x="2843808" y="5733256"/>
                  <a:ext cx="576064" cy="720080"/>
                </a:xfrm>
                <a:prstGeom prst="arc">
                  <a:avLst>
                    <a:gd name="adj1" fmla="val 15158511"/>
                    <a:gd name="adj2" fmla="val 8641407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38" name="Дуга 237"/>
                <p:cNvSpPr/>
                <p:nvPr/>
              </p:nvSpPr>
              <p:spPr>
                <a:xfrm rot="8099701">
                  <a:off x="2151984" y="5852086"/>
                  <a:ext cx="762964" cy="725827"/>
                </a:xfrm>
                <a:prstGeom prst="arc">
                  <a:avLst>
                    <a:gd name="adj1" fmla="val 14278491"/>
                    <a:gd name="adj2" fmla="val 1086674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39" name="Дуга 238"/>
                <p:cNvSpPr/>
                <p:nvPr/>
              </p:nvSpPr>
              <p:spPr>
                <a:xfrm rot="16200000">
                  <a:off x="611560" y="4941168"/>
                  <a:ext cx="1008112" cy="720080"/>
                </a:xfrm>
                <a:prstGeom prst="arc">
                  <a:avLst>
                    <a:gd name="adj1" fmla="val 15505075"/>
                    <a:gd name="adj2" fmla="val 1728442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40" name="Дуга 239"/>
                <p:cNvSpPr/>
                <p:nvPr/>
              </p:nvSpPr>
              <p:spPr>
                <a:xfrm rot="13099351">
                  <a:off x="499416" y="5238895"/>
                  <a:ext cx="678469" cy="963916"/>
                </a:xfrm>
                <a:prstGeom prst="arc">
                  <a:avLst>
                    <a:gd name="adj1" fmla="val 14747559"/>
                    <a:gd name="adj2" fmla="val 2805379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41" name="Дуга 240"/>
                <p:cNvSpPr/>
                <p:nvPr/>
              </p:nvSpPr>
              <p:spPr>
                <a:xfrm rot="12212736">
                  <a:off x="584571" y="6179286"/>
                  <a:ext cx="646067" cy="360040"/>
                </a:xfrm>
                <a:prstGeom prst="arc">
                  <a:avLst>
                    <a:gd name="adj1" fmla="val 10113752"/>
                    <a:gd name="adj2" fmla="val 1500380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42" name="Дуга 241"/>
                <p:cNvSpPr/>
                <p:nvPr/>
              </p:nvSpPr>
              <p:spPr>
                <a:xfrm rot="9529304">
                  <a:off x="1169424" y="6204939"/>
                  <a:ext cx="763039" cy="404211"/>
                </a:xfrm>
                <a:prstGeom prst="arc">
                  <a:avLst>
                    <a:gd name="adj1" fmla="val 12937565"/>
                    <a:gd name="adj2" fmla="val 1264539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43" name="Дуга 242"/>
                <p:cNvSpPr/>
                <p:nvPr/>
              </p:nvSpPr>
              <p:spPr>
                <a:xfrm rot="8046796">
                  <a:off x="1633722" y="5977985"/>
                  <a:ext cx="864096" cy="449483"/>
                </a:xfrm>
                <a:prstGeom prst="arc">
                  <a:avLst/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233" name="Полилиния 232"/>
              <p:cNvSpPr/>
              <p:nvPr/>
            </p:nvSpPr>
            <p:spPr>
              <a:xfrm>
                <a:off x="1066800" y="4752535"/>
                <a:ext cx="2581421" cy="1620130"/>
              </a:xfrm>
              <a:custGeom>
                <a:avLst/>
                <a:gdLst>
                  <a:gd name="connsiteX0" fmla="*/ 663526 w 2581421"/>
                  <a:gd name="connsiteY0" fmla="*/ 2345 h 1620130"/>
                  <a:gd name="connsiteX1" fmla="*/ 958948 w 2581421"/>
                  <a:gd name="connsiteY1" fmla="*/ 128954 h 1620130"/>
                  <a:gd name="connsiteX2" fmla="*/ 1212166 w 2581421"/>
                  <a:gd name="connsiteY2" fmla="*/ 227428 h 1620130"/>
                  <a:gd name="connsiteX3" fmla="*/ 1380978 w 2581421"/>
                  <a:gd name="connsiteY3" fmla="*/ 368105 h 1620130"/>
                  <a:gd name="connsiteX4" fmla="*/ 1760806 w 2581421"/>
                  <a:gd name="connsiteY4" fmla="*/ 466579 h 1620130"/>
                  <a:gd name="connsiteX5" fmla="*/ 2042160 w 2581421"/>
                  <a:gd name="connsiteY5" fmla="*/ 565053 h 1620130"/>
                  <a:gd name="connsiteX6" fmla="*/ 2267243 w 2581421"/>
                  <a:gd name="connsiteY6" fmla="*/ 719797 h 1620130"/>
                  <a:gd name="connsiteX7" fmla="*/ 2450123 w 2581421"/>
                  <a:gd name="connsiteY7" fmla="*/ 958948 h 1620130"/>
                  <a:gd name="connsiteX8" fmla="*/ 2576732 w 2581421"/>
                  <a:gd name="connsiteY8" fmla="*/ 1212167 h 1620130"/>
                  <a:gd name="connsiteX9" fmla="*/ 2421988 w 2581421"/>
                  <a:gd name="connsiteY9" fmla="*/ 1352843 h 1620130"/>
                  <a:gd name="connsiteX10" fmla="*/ 2225040 w 2581421"/>
                  <a:gd name="connsiteY10" fmla="*/ 1423182 h 1620130"/>
                  <a:gd name="connsiteX11" fmla="*/ 1999957 w 2581421"/>
                  <a:gd name="connsiteY11" fmla="*/ 1465385 h 1620130"/>
                  <a:gd name="connsiteX12" fmla="*/ 1760806 w 2581421"/>
                  <a:gd name="connsiteY12" fmla="*/ 1493520 h 1620130"/>
                  <a:gd name="connsiteX13" fmla="*/ 1521655 w 2581421"/>
                  <a:gd name="connsiteY13" fmla="*/ 1493520 h 1620130"/>
                  <a:gd name="connsiteX14" fmla="*/ 1423182 w 2581421"/>
                  <a:gd name="connsiteY14" fmla="*/ 1451317 h 1620130"/>
                  <a:gd name="connsiteX15" fmla="*/ 1113692 w 2581421"/>
                  <a:gd name="connsiteY15" fmla="*/ 1591994 h 1620130"/>
                  <a:gd name="connsiteX16" fmla="*/ 958948 w 2581421"/>
                  <a:gd name="connsiteY16" fmla="*/ 1620130 h 1620130"/>
                  <a:gd name="connsiteX17" fmla="*/ 649458 w 2581421"/>
                  <a:gd name="connsiteY17" fmla="*/ 1591994 h 1620130"/>
                  <a:gd name="connsiteX18" fmla="*/ 354037 w 2581421"/>
                  <a:gd name="connsiteY18" fmla="*/ 1535723 h 1620130"/>
                  <a:gd name="connsiteX19" fmla="*/ 100818 w 2581421"/>
                  <a:gd name="connsiteY19" fmla="*/ 1437250 h 1620130"/>
                  <a:gd name="connsiteX20" fmla="*/ 30480 w 2581421"/>
                  <a:gd name="connsiteY20" fmla="*/ 1226234 h 1620130"/>
                  <a:gd name="connsiteX21" fmla="*/ 2345 w 2581421"/>
                  <a:gd name="connsiteY21" fmla="*/ 930813 h 1620130"/>
                  <a:gd name="connsiteX22" fmla="*/ 44548 w 2581421"/>
                  <a:gd name="connsiteY22" fmla="*/ 691662 h 1620130"/>
                  <a:gd name="connsiteX23" fmla="*/ 86751 w 2581421"/>
                  <a:gd name="connsiteY23" fmla="*/ 438443 h 1620130"/>
                  <a:gd name="connsiteX24" fmla="*/ 283698 w 2581421"/>
                  <a:gd name="connsiteY24" fmla="*/ 297767 h 1620130"/>
                  <a:gd name="connsiteX25" fmla="*/ 579120 w 2581421"/>
                  <a:gd name="connsiteY25" fmla="*/ 114887 h 1620130"/>
                  <a:gd name="connsiteX26" fmla="*/ 663526 w 2581421"/>
                  <a:gd name="connsiteY26" fmla="*/ 2345 h 162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2581421" h="1620130">
                    <a:moveTo>
                      <a:pt x="663526" y="2345"/>
                    </a:moveTo>
                    <a:cubicBezTo>
                      <a:pt x="726831" y="4690"/>
                      <a:pt x="867508" y="91440"/>
                      <a:pt x="958948" y="128954"/>
                    </a:cubicBezTo>
                    <a:cubicBezTo>
                      <a:pt x="1050388" y="166468"/>
                      <a:pt x="1141828" y="187570"/>
                      <a:pt x="1212166" y="227428"/>
                    </a:cubicBezTo>
                    <a:cubicBezTo>
                      <a:pt x="1282504" y="267286"/>
                      <a:pt x="1289538" y="328247"/>
                      <a:pt x="1380978" y="368105"/>
                    </a:cubicBezTo>
                    <a:cubicBezTo>
                      <a:pt x="1472418" y="407964"/>
                      <a:pt x="1650609" y="433754"/>
                      <a:pt x="1760806" y="466579"/>
                    </a:cubicBezTo>
                    <a:cubicBezTo>
                      <a:pt x="1871003" y="499404"/>
                      <a:pt x="1957754" y="522850"/>
                      <a:pt x="2042160" y="565053"/>
                    </a:cubicBezTo>
                    <a:cubicBezTo>
                      <a:pt x="2126566" y="607256"/>
                      <a:pt x="2199249" y="654148"/>
                      <a:pt x="2267243" y="719797"/>
                    </a:cubicBezTo>
                    <a:cubicBezTo>
                      <a:pt x="2335237" y="785446"/>
                      <a:pt x="2398542" y="876886"/>
                      <a:pt x="2450123" y="958948"/>
                    </a:cubicBezTo>
                    <a:cubicBezTo>
                      <a:pt x="2501704" y="1041010"/>
                      <a:pt x="2581421" y="1146518"/>
                      <a:pt x="2576732" y="1212167"/>
                    </a:cubicBezTo>
                    <a:cubicBezTo>
                      <a:pt x="2572043" y="1277816"/>
                      <a:pt x="2480603" y="1317674"/>
                      <a:pt x="2421988" y="1352843"/>
                    </a:cubicBezTo>
                    <a:cubicBezTo>
                      <a:pt x="2363373" y="1388012"/>
                      <a:pt x="2295378" y="1404425"/>
                      <a:pt x="2225040" y="1423182"/>
                    </a:cubicBezTo>
                    <a:cubicBezTo>
                      <a:pt x="2154702" y="1441939"/>
                      <a:pt x="2077329" y="1453662"/>
                      <a:pt x="1999957" y="1465385"/>
                    </a:cubicBezTo>
                    <a:cubicBezTo>
                      <a:pt x="1922585" y="1477108"/>
                      <a:pt x="1840523" y="1488831"/>
                      <a:pt x="1760806" y="1493520"/>
                    </a:cubicBezTo>
                    <a:cubicBezTo>
                      <a:pt x="1681089" y="1498209"/>
                      <a:pt x="1577926" y="1500554"/>
                      <a:pt x="1521655" y="1493520"/>
                    </a:cubicBezTo>
                    <a:cubicBezTo>
                      <a:pt x="1465384" y="1486486"/>
                      <a:pt x="1491176" y="1434905"/>
                      <a:pt x="1423182" y="1451317"/>
                    </a:cubicBezTo>
                    <a:cubicBezTo>
                      <a:pt x="1355188" y="1467729"/>
                      <a:pt x="1191064" y="1563859"/>
                      <a:pt x="1113692" y="1591994"/>
                    </a:cubicBezTo>
                    <a:cubicBezTo>
                      <a:pt x="1036320" y="1620129"/>
                      <a:pt x="1036320" y="1620130"/>
                      <a:pt x="958948" y="1620130"/>
                    </a:cubicBezTo>
                    <a:cubicBezTo>
                      <a:pt x="881576" y="1620130"/>
                      <a:pt x="750276" y="1606062"/>
                      <a:pt x="649458" y="1591994"/>
                    </a:cubicBezTo>
                    <a:cubicBezTo>
                      <a:pt x="548640" y="1577926"/>
                      <a:pt x="445477" y="1561514"/>
                      <a:pt x="354037" y="1535723"/>
                    </a:cubicBezTo>
                    <a:cubicBezTo>
                      <a:pt x="262597" y="1509932"/>
                      <a:pt x="154744" y="1488831"/>
                      <a:pt x="100818" y="1437250"/>
                    </a:cubicBezTo>
                    <a:cubicBezTo>
                      <a:pt x="46892" y="1385669"/>
                      <a:pt x="46892" y="1310640"/>
                      <a:pt x="30480" y="1226234"/>
                    </a:cubicBezTo>
                    <a:cubicBezTo>
                      <a:pt x="14068" y="1141828"/>
                      <a:pt x="0" y="1019908"/>
                      <a:pt x="2345" y="930813"/>
                    </a:cubicBezTo>
                    <a:cubicBezTo>
                      <a:pt x="4690" y="841718"/>
                      <a:pt x="30480" y="773724"/>
                      <a:pt x="44548" y="691662"/>
                    </a:cubicBezTo>
                    <a:cubicBezTo>
                      <a:pt x="58616" y="609600"/>
                      <a:pt x="46893" y="504092"/>
                      <a:pt x="86751" y="438443"/>
                    </a:cubicBezTo>
                    <a:cubicBezTo>
                      <a:pt x="126609" y="372794"/>
                      <a:pt x="201637" y="351693"/>
                      <a:pt x="283698" y="297767"/>
                    </a:cubicBezTo>
                    <a:cubicBezTo>
                      <a:pt x="365759" y="243841"/>
                      <a:pt x="520505" y="161779"/>
                      <a:pt x="579120" y="114887"/>
                    </a:cubicBezTo>
                    <a:cubicBezTo>
                      <a:pt x="637735" y="67995"/>
                      <a:pt x="600221" y="0"/>
                      <a:pt x="663526" y="23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230" name="Молния 229"/>
            <p:cNvSpPr/>
            <p:nvPr/>
          </p:nvSpPr>
          <p:spPr>
            <a:xfrm rot="1547983">
              <a:off x="1187624" y="5301208"/>
              <a:ext cx="914400" cy="914400"/>
            </a:xfrm>
            <a:prstGeom prst="lightningBolt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1" name="Молния 230"/>
            <p:cNvSpPr/>
            <p:nvPr/>
          </p:nvSpPr>
          <p:spPr>
            <a:xfrm rot="1049615">
              <a:off x="1979712" y="5661248"/>
              <a:ext cx="914400" cy="914400"/>
            </a:xfrm>
            <a:prstGeom prst="lightningBolt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44" name="Группа 243"/>
          <p:cNvGrpSpPr/>
          <p:nvPr/>
        </p:nvGrpSpPr>
        <p:grpSpPr>
          <a:xfrm>
            <a:off x="342474" y="1041385"/>
            <a:ext cx="1368152" cy="1728192"/>
            <a:chOff x="683568" y="3861048"/>
            <a:chExt cx="2920456" cy="2714600"/>
          </a:xfrm>
        </p:grpSpPr>
        <p:sp>
          <p:nvSpPr>
            <p:cNvPr id="245" name="Молния 244"/>
            <p:cNvSpPr/>
            <p:nvPr/>
          </p:nvSpPr>
          <p:spPr>
            <a:xfrm rot="1168895">
              <a:off x="2610071" y="5283494"/>
              <a:ext cx="914400" cy="914400"/>
            </a:xfrm>
            <a:prstGeom prst="lightningBolt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246" name="Группа 36"/>
            <p:cNvGrpSpPr/>
            <p:nvPr/>
          </p:nvGrpSpPr>
          <p:grpSpPr>
            <a:xfrm>
              <a:off x="683568" y="3861048"/>
              <a:ext cx="2920456" cy="1837623"/>
              <a:chOff x="899592" y="4653136"/>
              <a:chExt cx="2920456" cy="1837623"/>
            </a:xfrm>
            <a:solidFill>
              <a:srgbClr val="2B0DE1"/>
            </a:solidFill>
            <a:effectLst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grpSpPr>
          <p:grpSp>
            <p:nvGrpSpPr>
              <p:cNvPr id="249" name="Группа 30"/>
              <p:cNvGrpSpPr/>
              <p:nvPr/>
            </p:nvGrpSpPr>
            <p:grpSpPr>
              <a:xfrm>
                <a:off x="899592" y="4653136"/>
                <a:ext cx="2920456" cy="1837623"/>
                <a:chOff x="499416" y="4797152"/>
                <a:chExt cx="2920456" cy="1837623"/>
              </a:xfrm>
              <a:grpFill/>
            </p:grpSpPr>
            <p:sp>
              <p:nvSpPr>
                <p:cNvPr id="251" name="Дуга 250"/>
                <p:cNvSpPr/>
                <p:nvPr/>
              </p:nvSpPr>
              <p:spPr>
                <a:xfrm>
                  <a:off x="1259632" y="4797152"/>
                  <a:ext cx="576064" cy="504056"/>
                </a:xfrm>
                <a:prstGeom prst="arc">
                  <a:avLst>
                    <a:gd name="adj1" fmla="val 13029461"/>
                    <a:gd name="adj2" fmla="val 721448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52" name="Дуга 251"/>
                <p:cNvSpPr/>
                <p:nvPr/>
              </p:nvSpPr>
              <p:spPr>
                <a:xfrm>
                  <a:off x="1763688" y="4941168"/>
                  <a:ext cx="648072" cy="792088"/>
                </a:xfrm>
                <a:prstGeom prst="arc">
                  <a:avLst>
                    <a:gd name="adj1" fmla="val 13405252"/>
                    <a:gd name="adj2" fmla="val 244837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53" name="Дуга 252"/>
                <p:cNvSpPr/>
                <p:nvPr/>
              </p:nvSpPr>
              <p:spPr>
                <a:xfrm rot="20277035">
                  <a:off x="2361423" y="5157192"/>
                  <a:ext cx="720080" cy="792088"/>
                </a:xfrm>
                <a:prstGeom prst="arc">
                  <a:avLst>
                    <a:gd name="adj1" fmla="val 14001491"/>
                    <a:gd name="adj2" fmla="val 3691511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54" name="Дуга 253"/>
                <p:cNvSpPr/>
                <p:nvPr/>
              </p:nvSpPr>
              <p:spPr>
                <a:xfrm>
                  <a:off x="2843808" y="5733256"/>
                  <a:ext cx="576064" cy="720080"/>
                </a:xfrm>
                <a:prstGeom prst="arc">
                  <a:avLst>
                    <a:gd name="adj1" fmla="val 15158511"/>
                    <a:gd name="adj2" fmla="val 8641407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55" name="Дуга 254"/>
                <p:cNvSpPr/>
                <p:nvPr/>
              </p:nvSpPr>
              <p:spPr>
                <a:xfrm rot="8099701">
                  <a:off x="2151984" y="5852086"/>
                  <a:ext cx="762964" cy="725827"/>
                </a:xfrm>
                <a:prstGeom prst="arc">
                  <a:avLst>
                    <a:gd name="adj1" fmla="val 14278491"/>
                    <a:gd name="adj2" fmla="val 1086674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56" name="Дуга 255"/>
                <p:cNvSpPr/>
                <p:nvPr/>
              </p:nvSpPr>
              <p:spPr>
                <a:xfrm rot="16200000">
                  <a:off x="611560" y="4941168"/>
                  <a:ext cx="1008112" cy="720080"/>
                </a:xfrm>
                <a:prstGeom prst="arc">
                  <a:avLst>
                    <a:gd name="adj1" fmla="val 15505075"/>
                    <a:gd name="adj2" fmla="val 1728442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57" name="Дуга 256"/>
                <p:cNvSpPr/>
                <p:nvPr/>
              </p:nvSpPr>
              <p:spPr>
                <a:xfrm rot="13099351">
                  <a:off x="499416" y="5238895"/>
                  <a:ext cx="678469" cy="963916"/>
                </a:xfrm>
                <a:prstGeom prst="arc">
                  <a:avLst>
                    <a:gd name="adj1" fmla="val 14747559"/>
                    <a:gd name="adj2" fmla="val 2805379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58" name="Дуга 257"/>
                <p:cNvSpPr/>
                <p:nvPr/>
              </p:nvSpPr>
              <p:spPr>
                <a:xfrm rot="12212736">
                  <a:off x="584571" y="6179286"/>
                  <a:ext cx="646067" cy="360040"/>
                </a:xfrm>
                <a:prstGeom prst="arc">
                  <a:avLst>
                    <a:gd name="adj1" fmla="val 10113752"/>
                    <a:gd name="adj2" fmla="val 1500380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59" name="Дуга 258"/>
                <p:cNvSpPr/>
                <p:nvPr/>
              </p:nvSpPr>
              <p:spPr>
                <a:xfrm rot="9529304">
                  <a:off x="1169424" y="6204939"/>
                  <a:ext cx="763039" cy="404211"/>
                </a:xfrm>
                <a:prstGeom prst="arc">
                  <a:avLst>
                    <a:gd name="adj1" fmla="val 12937565"/>
                    <a:gd name="adj2" fmla="val 1264539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60" name="Дуга 259"/>
                <p:cNvSpPr/>
                <p:nvPr/>
              </p:nvSpPr>
              <p:spPr>
                <a:xfrm rot="8046796">
                  <a:off x="1633722" y="5977985"/>
                  <a:ext cx="864096" cy="449483"/>
                </a:xfrm>
                <a:prstGeom prst="arc">
                  <a:avLst/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250" name="Полилиния 249"/>
              <p:cNvSpPr/>
              <p:nvPr/>
            </p:nvSpPr>
            <p:spPr>
              <a:xfrm>
                <a:off x="1066800" y="4752535"/>
                <a:ext cx="2581421" cy="1620130"/>
              </a:xfrm>
              <a:custGeom>
                <a:avLst/>
                <a:gdLst>
                  <a:gd name="connsiteX0" fmla="*/ 663526 w 2581421"/>
                  <a:gd name="connsiteY0" fmla="*/ 2345 h 1620130"/>
                  <a:gd name="connsiteX1" fmla="*/ 958948 w 2581421"/>
                  <a:gd name="connsiteY1" fmla="*/ 128954 h 1620130"/>
                  <a:gd name="connsiteX2" fmla="*/ 1212166 w 2581421"/>
                  <a:gd name="connsiteY2" fmla="*/ 227428 h 1620130"/>
                  <a:gd name="connsiteX3" fmla="*/ 1380978 w 2581421"/>
                  <a:gd name="connsiteY3" fmla="*/ 368105 h 1620130"/>
                  <a:gd name="connsiteX4" fmla="*/ 1760806 w 2581421"/>
                  <a:gd name="connsiteY4" fmla="*/ 466579 h 1620130"/>
                  <a:gd name="connsiteX5" fmla="*/ 2042160 w 2581421"/>
                  <a:gd name="connsiteY5" fmla="*/ 565053 h 1620130"/>
                  <a:gd name="connsiteX6" fmla="*/ 2267243 w 2581421"/>
                  <a:gd name="connsiteY6" fmla="*/ 719797 h 1620130"/>
                  <a:gd name="connsiteX7" fmla="*/ 2450123 w 2581421"/>
                  <a:gd name="connsiteY7" fmla="*/ 958948 h 1620130"/>
                  <a:gd name="connsiteX8" fmla="*/ 2576732 w 2581421"/>
                  <a:gd name="connsiteY8" fmla="*/ 1212167 h 1620130"/>
                  <a:gd name="connsiteX9" fmla="*/ 2421988 w 2581421"/>
                  <a:gd name="connsiteY9" fmla="*/ 1352843 h 1620130"/>
                  <a:gd name="connsiteX10" fmla="*/ 2225040 w 2581421"/>
                  <a:gd name="connsiteY10" fmla="*/ 1423182 h 1620130"/>
                  <a:gd name="connsiteX11" fmla="*/ 1999957 w 2581421"/>
                  <a:gd name="connsiteY11" fmla="*/ 1465385 h 1620130"/>
                  <a:gd name="connsiteX12" fmla="*/ 1760806 w 2581421"/>
                  <a:gd name="connsiteY12" fmla="*/ 1493520 h 1620130"/>
                  <a:gd name="connsiteX13" fmla="*/ 1521655 w 2581421"/>
                  <a:gd name="connsiteY13" fmla="*/ 1493520 h 1620130"/>
                  <a:gd name="connsiteX14" fmla="*/ 1423182 w 2581421"/>
                  <a:gd name="connsiteY14" fmla="*/ 1451317 h 1620130"/>
                  <a:gd name="connsiteX15" fmla="*/ 1113692 w 2581421"/>
                  <a:gd name="connsiteY15" fmla="*/ 1591994 h 1620130"/>
                  <a:gd name="connsiteX16" fmla="*/ 958948 w 2581421"/>
                  <a:gd name="connsiteY16" fmla="*/ 1620130 h 1620130"/>
                  <a:gd name="connsiteX17" fmla="*/ 649458 w 2581421"/>
                  <a:gd name="connsiteY17" fmla="*/ 1591994 h 1620130"/>
                  <a:gd name="connsiteX18" fmla="*/ 354037 w 2581421"/>
                  <a:gd name="connsiteY18" fmla="*/ 1535723 h 1620130"/>
                  <a:gd name="connsiteX19" fmla="*/ 100818 w 2581421"/>
                  <a:gd name="connsiteY19" fmla="*/ 1437250 h 1620130"/>
                  <a:gd name="connsiteX20" fmla="*/ 30480 w 2581421"/>
                  <a:gd name="connsiteY20" fmla="*/ 1226234 h 1620130"/>
                  <a:gd name="connsiteX21" fmla="*/ 2345 w 2581421"/>
                  <a:gd name="connsiteY21" fmla="*/ 930813 h 1620130"/>
                  <a:gd name="connsiteX22" fmla="*/ 44548 w 2581421"/>
                  <a:gd name="connsiteY22" fmla="*/ 691662 h 1620130"/>
                  <a:gd name="connsiteX23" fmla="*/ 86751 w 2581421"/>
                  <a:gd name="connsiteY23" fmla="*/ 438443 h 1620130"/>
                  <a:gd name="connsiteX24" fmla="*/ 283698 w 2581421"/>
                  <a:gd name="connsiteY24" fmla="*/ 297767 h 1620130"/>
                  <a:gd name="connsiteX25" fmla="*/ 579120 w 2581421"/>
                  <a:gd name="connsiteY25" fmla="*/ 114887 h 1620130"/>
                  <a:gd name="connsiteX26" fmla="*/ 663526 w 2581421"/>
                  <a:gd name="connsiteY26" fmla="*/ 2345 h 162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2581421" h="1620130">
                    <a:moveTo>
                      <a:pt x="663526" y="2345"/>
                    </a:moveTo>
                    <a:cubicBezTo>
                      <a:pt x="726831" y="4690"/>
                      <a:pt x="867508" y="91440"/>
                      <a:pt x="958948" y="128954"/>
                    </a:cubicBezTo>
                    <a:cubicBezTo>
                      <a:pt x="1050388" y="166468"/>
                      <a:pt x="1141828" y="187570"/>
                      <a:pt x="1212166" y="227428"/>
                    </a:cubicBezTo>
                    <a:cubicBezTo>
                      <a:pt x="1282504" y="267286"/>
                      <a:pt x="1289538" y="328247"/>
                      <a:pt x="1380978" y="368105"/>
                    </a:cubicBezTo>
                    <a:cubicBezTo>
                      <a:pt x="1472418" y="407964"/>
                      <a:pt x="1650609" y="433754"/>
                      <a:pt x="1760806" y="466579"/>
                    </a:cubicBezTo>
                    <a:cubicBezTo>
                      <a:pt x="1871003" y="499404"/>
                      <a:pt x="1957754" y="522850"/>
                      <a:pt x="2042160" y="565053"/>
                    </a:cubicBezTo>
                    <a:cubicBezTo>
                      <a:pt x="2126566" y="607256"/>
                      <a:pt x="2199249" y="654148"/>
                      <a:pt x="2267243" y="719797"/>
                    </a:cubicBezTo>
                    <a:cubicBezTo>
                      <a:pt x="2335237" y="785446"/>
                      <a:pt x="2398542" y="876886"/>
                      <a:pt x="2450123" y="958948"/>
                    </a:cubicBezTo>
                    <a:cubicBezTo>
                      <a:pt x="2501704" y="1041010"/>
                      <a:pt x="2581421" y="1146518"/>
                      <a:pt x="2576732" y="1212167"/>
                    </a:cubicBezTo>
                    <a:cubicBezTo>
                      <a:pt x="2572043" y="1277816"/>
                      <a:pt x="2480603" y="1317674"/>
                      <a:pt x="2421988" y="1352843"/>
                    </a:cubicBezTo>
                    <a:cubicBezTo>
                      <a:pt x="2363373" y="1388012"/>
                      <a:pt x="2295378" y="1404425"/>
                      <a:pt x="2225040" y="1423182"/>
                    </a:cubicBezTo>
                    <a:cubicBezTo>
                      <a:pt x="2154702" y="1441939"/>
                      <a:pt x="2077329" y="1453662"/>
                      <a:pt x="1999957" y="1465385"/>
                    </a:cubicBezTo>
                    <a:cubicBezTo>
                      <a:pt x="1922585" y="1477108"/>
                      <a:pt x="1840523" y="1488831"/>
                      <a:pt x="1760806" y="1493520"/>
                    </a:cubicBezTo>
                    <a:cubicBezTo>
                      <a:pt x="1681089" y="1498209"/>
                      <a:pt x="1577926" y="1500554"/>
                      <a:pt x="1521655" y="1493520"/>
                    </a:cubicBezTo>
                    <a:cubicBezTo>
                      <a:pt x="1465384" y="1486486"/>
                      <a:pt x="1491176" y="1434905"/>
                      <a:pt x="1423182" y="1451317"/>
                    </a:cubicBezTo>
                    <a:cubicBezTo>
                      <a:pt x="1355188" y="1467729"/>
                      <a:pt x="1191064" y="1563859"/>
                      <a:pt x="1113692" y="1591994"/>
                    </a:cubicBezTo>
                    <a:cubicBezTo>
                      <a:pt x="1036320" y="1620129"/>
                      <a:pt x="1036320" y="1620130"/>
                      <a:pt x="958948" y="1620130"/>
                    </a:cubicBezTo>
                    <a:cubicBezTo>
                      <a:pt x="881576" y="1620130"/>
                      <a:pt x="750276" y="1606062"/>
                      <a:pt x="649458" y="1591994"/>
                    </a:cubicBezTo>
                    <a:cubicBezTo>
                      <a:pt x="548640" y="1577926"/>
                      <a:pt x="445477" y="1561514"/>
                      <a:pt x="354037" y="1535723"/>
                    </a:cubicBezTo>
                    <a:cubicBezTo>
                      <a:pt x="262597" y="1509932"/>
                      <a:pt x="154744" y="1488831"/>
                      <a:pt x="100818" y="1437250"/>
                    </a:cubicBezTo>
                    <a:cubicBezTo>
                      <a:pt x="46892" y="1385669"/>
                      <a:pt x="46892" y="1310640"/>
                      <a:pt x="30480" y="1226234"/>
                    </a:cubicBezTo>
                    <a:cubicBezTo>
                      <a:pt x="14068" y="1141828"/>
                      <a:pt x="0" y="1019908"/>
                      <a:pt x="2345" y="930813"/>
                    </a:cubicBezTo>
                    <a:cubicBezTo>
                      <a:pt x="4690" y="841718"/>
                      <a:pt x="30480" y="773724"/>
                      <a:pt x="44548" y="691662"/>
                    </a:cubicBezTo>
                    <a:cubicBezTo>
                      <a:pt x="58616" y="609600"/>
                      <a:pt x="46893" y="504092"/>
                      <a:pt x="86751" y="438443"/>
                    </a:cubicBezTo>
                    <a:cubicBezTo>
                      <a:pt x="126609" y="372794"/>
                      <a:pt x="201637" y="351693"/>
                      <a:pt x="283698" y="297767"/>
                    </a:cubicBezTo>
                    <a:cubicBezTo>
                      <a:pt x="365759" y="243841"/>
                      <a:pt x="520505" y="161779"/>
                      <a:pt x="579120" y="114887"/>
                    </a:cubicBezTo>
                    <a:cubicBezTo>
                      <a:pt x="637735" y="67995"/>
                      <a:pt x="600221" y="0"/>
                      <a:pt x="663526" y="23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247" name="Молния 246"/>
            <p:cNvSpPr/>
            <p:nvPr/>
          </p:nvSpPr>
          <p:spPr>
            <a:xfrm rot="1547983">
              <a:off x="1187624" y="5301208"/>
              <a:ext cx="914400" cy="914400"/>
            </a:xfrm>
            <a:prstGeom prst="lightningBolt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8" name="Молния 247"/>
            <p:cNvSpPr/>
            <p:nvPr/>
          </p:nvSpPr>
          <p:spPr>
            <a:xfrm rot="1049615">
              <a:off x="1979712" y="5661248"/>
              <a:ext cx="914400" cy="914400"/>
            </a:xfrm>
            <a:prstGeom prst="lightningBolt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61" name="Группа 260"/>
          <p:cNvGrpSpPr/>
          <p:nvPr/>
        </p:nvGrpSpPr>
        <p:grpSpPr>
          <a:xfrm>
            <a:off x="2945558" y="2018457"/>
            <a:ext cx="1800200" cy="2088232"/>
            <a:chOff x="683568" y="3861048"/>
            <a:chExt cx="2920456" cy="2714600"/>
          </a:xfrm>
        </p:grpSpPr>
        <p:sp>
          <p:nvSpPr>
            <p:cNvPr id="262" name="Молния 261"/>
            <p:cNvSpPr/>
            <p:nvPr/>
          </p:nvSpPr>
          <p:spPr>
            <a:xfrm rot="1168895">
              <a:off x="2610071" y="5283494"/>
              <a:ext cx="914400" cy="914400"/>
            </a:xfrm>
            <a:prstGeom prst="lightningBolt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263" name="Группа 36"/>
            <p:cNvGrpSpPr/>
            <p:nvPr/>
          </p:nvGrpSpPr>
          <p:grpSpPr>
            <a:xfrm>
              <a:off x="683568" y="3861048"/>
              <a:ext cx="2920456" cy="1837623"/>
              <a:chOff x="899592" y="4653136"/>
              <a:chExt cx="2920456" cy="1837623"/>
            </a:xfrm>
            <a:solidFill>
              <a:srgbClr val="2B0DE1"/>
            </a:solidFill>
            <a:effectLst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grpSpPr>
          <p:grpSp>
            <p:nvGrpSpPr>
              <p:cNvPr id="266" name="Группа 30"/>
              <p:cNvGrpSpPr/>
              <p:nvPr/>
            </p:nvGrpSpPr>
            <p:grpSpPr>
              <a:xfrm>
                <a:off x="899592" y="4653136"/>
                <a:ext cx="2920456" cy="1837623"/>
                <a:chOff x="499416" y="4797152"/>
                <a:chExt cx="2920456" cy="1837623"/>
              </a:xfrm>
              <a:grpFill/>
            </p:grpSpPr>
            <p:sp>
              <p:nvSpPr>
                <p:cNvPr id="268" name="Дуга 267"/>
                <p:cNvSpPr/>
                <p:nvPr/>
              </p:nvSpPr>
              <p:spPr>
                <a:xfrm>
                  <a:off x="1259632" y="4797152"/>
                  <a:ext cx="576064" cy="504056"/>
                </a:xfrm>
                <a:prstGeom prst="arc">
                  <a:avLst>
                    <a:gd name="adj1" fmla="val 13029461"/>
                    <a:gd name="adj2" fmla="val 721448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69" name="Дуга 268"/>
                <p:cNvSpPr/>
                <p:nvPr/>
              </p:nvSpPr>
              <p:spPr>
                <a:xfrm>
                  <a:off x="1763688" y="4941168"/>
                  <a:ext cx="648072" cy="792088"/>
                </a:xfrm>
                <a:prstGeom prst="arc">
                  <a:avLst>
                    <a:gd name="adj1" fmla="val 13405252"/>
                    <a:gd name="adj2" fmla="val 244837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70" name="Дуга 269"/>
                <p:cNvSpPr/>
                <p:nvPr/>
              </p:nvSpPr>
              <p:spPr>
                <a:xfrm rot="20277035">
                  <a:off x="2361423" y="5157192"/>
                  <a:ext cx="720080" cy="792088"/>
                </a:xfrm>
                <a:prstGeom prst="arc">
                  <a:avLst>
                    <a:gd name="adj1" fmla="val 14001491"/>
                    <a:gd name="adj2" fmla="val 3691511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71" name="Дуга 270"/>
                <p:cNvSpPr/>
                <p:nvPr/>
              </p:nvSpPr>
              <p:spPr>
                <a:xfrm>
                  <a:off x="2843808" y="5733256"/>
                  <a:ext cx="576064" cy="720080"/>
                </a:xfrm>
                <a:prstGeom prst="arc">
                  <a:avLst>
                    <a:gd name="adj1" fmla="val 15158511"/>
                    <a:gd name="adj2" fmla="val 8641407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72" name="Дуга 271"/>
                <p:cNvSpPr/>
                <p:nvPr/>
              </p:nvSpPr>
              <p:spPr>
                <a:xfrm rot="8099701">
                  <a:off x="2151984" y="5852086"/>
                  <a:ext cx="762964" cy="725827"/>
                </a:xfrm>
                <a:prstGeom prst="arc">
                  <a:avLst>
                    <a:gd name="adj1" fmla="val 14278491"/>
                    <a:gd name="adj2" fmla="val 1086674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73" name="Дуга 272"/>
                <p:cNvSpPr/>
                <p:nvPr/>
              </p:nvSpPr>
              <p:spPr>
                <a:xfrm rot="16200000">
                  <a:off x="611560" y="4941168"/>
                  <a:ext cx="1008112" cy="720080"/>
                </a:xfrm>
                <a:prstGeom prst="arc">
                  <a:avLst>
                    <a:gd name="adj1" fmla="val 15505075"/>
                    <a:gd name="adj2" fmla="val 1728442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74" name="Дуга 273"/>
                <p:cNvSpPr/>
                <p:nvPr/>
              </p:nvSpPr>
              <p:spPr>
                <a:xfrm rot="13099351">
                  <a:off x="499416" y="5238895"/>
                  <a:ext cx="678469" cy="963916"/>
                </a:xfrm>
                <a:prstGeom prst="arc">
                  <a:avLst>
                    <a:gd name="adj1" fmla="val 14747559"/>
                    <a:gd name="adj2" fmla="val 2805379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75" name="Дуга 274"/>
                <p:cNvSpPr/>
                <p:nvPr/>
              </p:nvSpPr>
              <p:spPr>
                <a:xfrm rot="12212736">
                  <a:off x="584571" y="6179286"/>
                  <a:ext cx="646067" cy="360040"/>
                </a:xfrm>
                <a:prstGeom prst="arc">
                  <a:avLst>
                    <a:gd name="adj1" fmla="val 10113752"/>
                    <a:gd name="adj2" fmla="val 1500380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76" name="Дуга 275"/>
                <p:cNvSpPr/>
                <p:nvPr/>
              </p:nvSpPr>
              <p:spPr>
                <a:xfrm rot="9529304">
                  <a:off x="1169424" y="6204939"/>
                  <a:ext cx="763039" cy="404211"/>
                </a:xfrm>
                <a:prstGeom prst="arc">
                  <a:avLst>
                    <a:gd name="adj1" fmla="val 12937565"/>
                    <a:gd name="adj2" fmla="val 1264539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77" name="Дуга 276"/>
                <p:cNvSpPr/>
                <p:nvPr/>
              </p:nvSpPr>
              <p:spPr>
                <a:xfrm rot="8046796">
                  <a:off x="1633722" y="5977985"/>
                  <a:ext cx="864096" cy="449483"/>
                </a:xfrm>
                <a:prstGeom prst="arc">
                  <a:avLst/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267" name="Полилиния 266"/>
              <p:cNvSpPr/>
              <p:nvPr/>
            </p:nvSpPr>
            <p:spPr>
              <a:xfrm>
                <a:off x="1066800" y="4752535"/>
                <a:ext cx="2581421" cy="1620130"/>
              </a:xfrm>
              <a:custGeom>
                <a:avLst/>
                <a:gdLst>
                  <a:gd name="connsiteX0" fmla="*/ 663526 w 2581421"/>
                  <a:gd name="connsiteY0" fmla="*/ 2345 h 1620130"/>
                  <a:gd name="connsiteX1" fmla="*/ 958948 w 2581421"/>
                  <a:gd name="connsiteY1" fmla="*/ 128954 h 1620130"/>
                  <a:gd name="connsiteX2" fmla="*/ 1212166 w 2581421"/>
                  <a:gd name="connsiteY2" fmla="*/ 227428 h 1620130"/>
                  <a:gd name="connsiteX3" fmla="*/ 1380978 w 2581421"/>
                  <a:gd name="connsiteY3" fmla="*/ 368105 h 1620130"/>
                  <a:gd name="connsiteX4" fmla="*/ 1760806 w 2581421"/>
                  <a:gd name="connsiteY4" fmla="*/ 466579 h 1620130"/>
                  <a:gd name="connsiteX5" fmla="*/ 2042160 w 2581421"/>
                  <a:gd name="connsiteY5" fmla="*/ 565053 h 1620130"/>
                  <a:gd name="connsiteX6" fmla="*/ 2267243 w 2581421"/>
                  <a:gd name="connsiteY6" fmla="*/ 719797 h 1620130"/>
                  <a:gd name="connsiteX7" fmla="*/ 2450123 w 2581421"/>
                  <a:gd name="connsiteY7" fmla="*/ 958948 h 1620130"/>
                  <a:gd name="connsiteX8" fmla="*/ 2576732 w 2581421"/>
                  <a:gd name="connsiteY8" fmla="*/ 1212167 h 1620130"/>
                  <a:gd name="connsiteX9" fmla="*/ 2421988 w 2581421"/>
                  <a:gd name="connsiteY9" fmla="*/ 1352843 h 1620130"/>
                  <a:gd name="connsiteX10" fmla="*/ 2225040 w 2581421"/>
                  <a:gd name="connsiteY10" fmla="*/ 1423182 h 1620130"/>
                  <a:gd name="connsiteX11" fmla="*/ 1999957 w 2581421"/>
                  <a:gd name="connsiteY11" fmla="*/ 1465385 h 1620130"/>
                  <a:gd name="connsiteX12" fmla="*/ 1760806 w 2581421"/>
                  <a:gd name="connsiteY12" fmla="*/ 1493520 h 1620130"/>
                  <a:gd name="connsiteX13" fmla="*/ 1521655 w 2581421"/>
                  <a:gd name="connsiteY13" fmla="*/ 1493520 h 1620130"/>
                  <a:gd name="connsiteX14" fmla="*/ 1423182 w 2581421"/>
                  <a:gd name="connsiteY14" fmla="*/ 1451317 h 1620130"/>
                  <a:gd name="connsiteX15" fmla="*/ 1113692 w 2581421"/>
                  <a:gd name="connsiteY15" fmla="*/ 1591994 h 1620130"/>
                  <a:gd name="connsiteX16" fmla="*/ 958948 w 2581421"/>
                  <a:gd name="connsiteY16" fmla="*/ 1620130 h 1620130"/>
                  <a:gd name="connsiteX17" fmla="*/ 649458 w 2581421"/>
                  <a:gd name="connsiteY17" fmla="*/ 1591994 h 1620130"/>
                  <a:gd name="connsiteX18" fmla="*/ 354037 w 2581421"/>
                  <a:gd name="connsiteY18" fmla="*/ 1535723 h 1620130"/>
                  <a:gd name="connsiteX19" fmla="*/ 100818 w 2581421"/>
                  <a:gd name="connsiteY19" fmla="*/ 1437250 h 1620130"/>
                  <a:gd name="connsiteX20" fmla="*/ 30480 w 2581421"/>
                  <a:gd name="connsiteY20" fmla="*/ 1226234 h 1620130"/>
                  <a:gd name="connsiteX21" fmla="*/ 2345 w 2581421"/>
                  <a:gd name="connsiteY21" fmla="*/ 930813 h 1620130"/>
                  <a:gd name="connsiteX22" fmla="*/ 44548 w 2581421"/>
                  <a:gd name="connsiteY22" fmla="*/ 691662 h 1620130"/>
                  <a:gd name="connsiteX23" fmla="*/ 86751 w 2581421"/>
                  <a:gd name="connsiteY23" fmla="*/ 438443 h 1620130"/>
                  <a:gd name="connsiteX24" fmla="*/ 283698 w 2581421"/>
                  <a:gd name="connsiteY24" fmla="*/ 297767 h 1620130"/>
                  <a:gd name="connsiteX25" fmla="*/ 579120 w 2581421"/>
                  <a:gd name="connsiteY25" fmla="*/ 114887 h 1620130"/>
                  <a:gd name="connsiteX26" fmla="*/ 663526 w 2581421"/>
                  <a:gd name="connsiteY26" fmla="*/ 2345 h 162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2581421" h="1620130">
                    <a:moveTo>
                      <a:pt x="663526" y="2345"/>
                    </a:moveTo>
                    <a:cubicBezTo>
                      <a:pt x="726831" y="4690"/>
                      <a:pt x="867508" y="91440"/>
                      <a:pt x="958948" y="128954"/>
                    </a:cubicBezTo>
                    <a:cubicBezTo>
                      <a:pt x="1050388" y="166468"/>
                      <a:pt x="1141828" y="187570"/>
                      <a:pt x="1212166" y="227428"/>
                    </a:cubicBezTo>
                    <a:cubicBezTo>
                      <a:pt x="1282504" y="267286"/>
                      <a:pt x="1289538" y="328247"/>
                      <a:pt x="1380978" y="368105"/>
                    </a:cubicBezTo>
                    <a:cubicBezTo>
                      <a:pt x="1472418" y="407964"/>
                      <a:pt x="1650609" y="433754"/>
                      <a:pt x="1760806" y="466579"/>
                    </a:cubicBezTo>
                    <a:cubicBezTo>
                      <a:pt x="1871003" y="499404"/>
                      <a:pt x="1957754" y="522850"/>
                      <a:pt x="2042160" y="565053"/>
                    </a:cubicBezTo>
                    <a:cubicBezTo>
                      <a:pt x="2126566" y="607256"/>
                      <a:pt x="2199249" y="654148"/>
                      <a:pt x="2267243" y="719797"/>
                    </a:cubicBezTo>
                    <a:cubicBezTo>
                      <a:pt x="2335237" y="785446"/>
                      <a:pt x="2398542" y="876886"/>
                      <a:pt x="2450123" y="958948"/>
                    </a:cubicBezTo>
                    <a:cubicBezTo>
                      <a:pt x="2501704" y="1041010"/>
                      <a:pt x="2581421" y="1146518"/>
                      <a:pt x="2576732" y="1212167"/>
                    </a:cubicBezTo>
                    <a:cubicBezTo>
                      <a:pt x="2572043" y="1277816"/>
                      <a:pt x="2480603" y="1317674"/>
                      <a:pt x="2421988" y="1352843"/>
                    </a:cubicBezTo>
                    <a:cubicBezTo>
                      <a:pt x="2363373" y="1388012"/>
                      <a:pt x="2295378" y="1404425"/>
                      <a:pt x="2225040" y="1423182"/>
                    </a:cubicBezTo>
                    <a:cubicBezTo>
                      <a:pt x="2154702" y="1441939"/>
                      <a:pt x="2077329" y="1453662"/>
                      <a:pt x="1999957" y="1465385"/>
                    </a:cubicBezTo>
                    <a:cubicBezTo>
                      <a:pt x="1922585" y="1477108"/>
                      <a:pt x="1840523" y="1488831"/>
                      <a:pt x="1760806" y="1493520"/>
                    </a:cubicBezTo>
                    <a:cubicBezTo>
                      <a:pt x="1681089" y="1498209"/>
                      <a:pt x="1577926" y="1500554"/>
                      <a:pt x="1521655" y="1493520"/>
                    </a:cubicBezTo>
                    <a:cubicBezTo>
                      <a:pt x="1465384" y="1486486"/>
                      <a:pt x="1491176" y="1434905"/>
                      <a:pt x="1423182" y="1451317"/>
                    </a:cubicBezTo>
                    <a:cubicBezTo>
                      <a:pt x="1355188" y="1467729"/>
                      <a:pt x="1191064" y="1563859"/>
                      <a:pt x="1113692" y="1591994"/>
                    </a:cubicBezTo>
                    <a:cubicBezTo>
                      <a:pt x="1036320" y="1620129"/>
                      <a:pt x="1036320" y="1620130"/>
                      <a:pt x="958948" y="1620130"/>
                    </a:cubicBezTo>
                    <a:cubicBezTo>
                      <a:pt x="881576" y="1620130"/>
                      <a:pt x="750276" y="1606062"/>
                      <a:pt x="649458" y="1591994"/>
                    </a:cubicBezTo>
                    <a:cubicBezTo>
                      <a:pt x="548640" y="1577926"/>
                      <a:pt x="445477" y="1561514"/>
                      <a:pt x="354037" y="1535723"/>
                    </a:cubicBezTo>
                    <a:cubicBezTo>
                      <a:pt x="262597" y="1509932"/>
                      <a:pt x="154744" y="1488831"/>
                      <a:pt x="100818" y="1437250"/>
                    </a:cubicBezTo>
                    <a:cubicBezTo>
                      <a:pt x="46892" y="1385669"/>
                      <a:pt x="46892" y="1310640"/>
                      <a:pt x="30480" y="1226234"/>
                    </a:cubicBezTo>
                    <a:cubicBezTo>
                      <a:pt x="14068" y="1141828"/>
                      <a:pt x="0" y="1019908"/>
                      <a:pt x="2345" y="930813"/>
                    </a:cubicBezTo>
                    <a:cubicBezTo>
                      <a:pt x="4690" y="841718"/>
                      <a:pt x="30480" y="773724"/>
                      <a:pt x="44548" y="691662"/>
                    </a:cubicBezTo>
                    <a:cubicBezTo>
                      <a:pt x="58616" y="609600"/>
                      <a:pt x="46893" y="504092"/>
                      <a:pt x="86751" y="438443"/>
                    </a:cubicBezTo>
                    <a:cubicBezTo>
                      <a:pt x="126609" y="372794"/>
                      <a:pt x="201637" y="351693"/>
                      <a:pt x="283698" y="297767"/>
                    </a:cubicBezTo>
                    <a:cubicBezTo>
                      <a:pt x="365759" y="243841"/>
                      <a:pt x="520505" y="161779"/>
                      <a:pt x="579120" y="114887"/>
                    </a:cubicBezTo>
                    <a:cubicBezTo>
                      <a:pt x="637735" y="67995"/>
                      <a:pt x="600221" y="0"/>
                      <a:pt x="663526" y="23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264" name="Молния 263"/>
            <p:cNvSpPr/>
            <p:nvPr/>
          </p:nvSpPr>
          <p:spPr>
            <a:xfrm rot="1547983">
              <a:off x="1187624" y="5301208"/>
              <a:ext cx="914400" cy="914400"/>
            </a:xfrm>
            <a:prstGeom prst="lightningBolt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5" name="Молния 264"/>
            <p:cNvSpPr/>
            <p:nvPr/>
          </p:nvSpPr>
          <p:spPr>
            <a:xfrm rot="1049615">
              <a:off x="1979712" y="5661248"/>
              <a:ext cx="914400" cy="914400"/>
            </a:xfrm>
            <a:prstGeom prst="lightningBolt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78" name="Группа 277"/>
          <p:cNvGrpSpPr/>
          <p:nvPr/>
        </p:nvGrpSpPr>
        <p:grpSpPr>
          <a:xfrm>
            <a:off x="631146" y="4135097"/>
            <a:ext cx="1512168" cy="2016224"/>
            <a:chOff x="683568" y="3861048"/>
            <a:chExt cx="2920456" cy="2714600"/>
          </a:xfrm>
        </p:grpSpPr>
        <p:sp>
          <p:nvSpPr>
            <p:cNvPr id="279" name="Молния 278"/>
            <p:cNvSpPr/>
            <p:nvPr/>
          </p:nvSpPr>
          <p:spPr>
            <a:xfrm rot="1168895">
              <a:off x="2610071" y="5283494"/>
              <a:ext cx="914400" cy="914400"/>
            </a:xfrm>
            <a:prstGeom prst="lightningBolt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280" name="Группа 36"/>
            <p:cNvGrpSpPr/>
            <p:nvPr/>
          </p:nvGrpSpPr>
          <p:grpSpPr>
            <a:xfrm>
              <a:off x="683568" y="3861048"/>
              <a:ext cx="2920456" cy="1837623"/>
              <a:chOff x="899592" y="4653136"/>
              <a:chExt cx="2920456" cy="1837623"/>
            </a:xfrm>
            <a:solidFill>
              <a:srgbClr val="2B0DE1"/>
            </a:solidFill>
            <a:effectLst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grpSpPr>
          <p:grpSp>
            <p:nvGrpSpPr>
              <p:cNvPr id="283" name="Группа 30"/>
              <p:cNvGrpSpPr/>
              <p:nvPr/>
            </p:nvGrpSpPr>
            <p:grpSpPr>
              <a:xfrm>
                <a:off x="899592" y="4653136"/>
                <a:ext cx="2920456" cy="1837623"/>
                <a:chOff x="499416" y="4797152"/>
                <a:chExt cx="2920456" cy="1837623"/>
              </a:xfrm>
              <a:grpFill/>
            </p:grpSpPr>
            <p:sp>
              <p:nvSpPr>
                <p:cNvPr id="285" name="Дуга 284"/>
                <p:cNvSpPr/>
                <p:nvPr/>
              </p:nvSpPr>
              <p:spPr>
                <a:xfrm>
                  <a:off x="1259632" y="4797152"/>
                  <a:ext cx="576064" cy="504056"/>
                </a:xfrm>
                <a:prstGeom prst="arc">
                  <a:avLst>
                    <a:gd name="adj1" fmla="val 13029461"/>
                    <a:gd name="adj2" fmla="val 721448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86" name="Дуга 285"/>
                <p:cNvSpPr/>
                <p:nvPr/>
              </p:nvSpPr>
              <p:spPr>
                <a:xfrm>
                  <a:off x="1763688" y="4941168"/>
                  <a:ext cx="648072" cy="792088"/>
                </a:xfrm>
                <a:prstGeom prst="arc">
                  <a:avLst>
                    <a:gd name="adj1" fmla="val 13405252"/>
                    <a:gd name="adj2" fmla="val 244837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87" name="Дуга 286"/>
                <p:cNvSpPr/>
                <p:nvPr/>
              </p:nvSpPr>
              <p:spPr>
                <a:xfrm rot="20277035">
                  <a:off x="2361423" y="5157192"/>
                  <a:ext cx="720080" cy="792088"/>
                </a:xfrm>
                <a:prstGeom prst="arc">
                  <a:avLst>
                    <a:gd name="adj1" fmla="val 14001491"/>
                    <a:gd name="adj2" fmla="val 3691511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88" name="Дуга 287"/>
                <p:cNvSpPr/>
                <p:nvPr/>
              </p:nvSpPr>
              <p:spPr>
                <a:xfrm>
                  <a:off x="2843808" y="5733256"/>
                  <a:ext cx="576064" cy="720080"/>
                </a:xfrm>
                <a:prstGeom prst="arc">
                  <a:avLst>
                    <a:gd name="adj1" fmla="val 15158511"/>
                    <a:gd name="adj2" fmla="val 8641407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89" name="Дуга 288"/>
                <p:cNvSpPr/>
                <p:nvPr/>
              </p:nvSpPr>
              <p:spPr>
                <a:xfrm rot="8099701">
                  <a:off x="2151984" y="5852086"/>
                  <a:ext cx="762964" cy="725827"/>
                </a:xfrm>
                <a:prstGeom prst="arc">
                  <a:avLst>
                    <a:gd name="adj1" fmla="val 14278491"/>
                    <a:gd name="adj2" fmla="val 1086674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90" name="Дуга 289"/>
                <p:cNvSpPr/>
                <p:nvPr/>
              </p:nvSpPr>
              <p:spPr>
                <a:xfrm rot="16200000">
                  <a:off x="611560" y="4941168"/>
                  <a:ext cx="1008112" cy="720080"/>
                </a:xfrm>
                <a:prstGeom prst="arc">
                  <a:avLst>
                    <a:gd name="adj1" fmla="val 15505075"/>
                    <a:gd name="adj2" fmla="val 1728442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91" name="Дуга 290"/>
                <p:cNvSpPr/>
                <p:nvPr/>
              </p:nvSpPr>
              <p:spPr>
                <a:xfrm rot="13099351">
                  <a:off x="499416" y="5238895"/>
                  <a:ext cx="678469" cy="963916"/>
                </a:xfrm>
                <a:prstGeom prst="arc">
                  <a:avLst>
                    <a:gd name="adj1" fmla="val 14747559"/>
                    <a:gd name="adj2" fmla="val 2805379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92" name="Дуга 291"/>
                <p:cNvSpPr/>
                <p:nvPr/>
              </p:nvSpPr>
              <p:spPr>
                <a:xfrm rot="12212736">
                  <a:off x="584571" y="6179286"/>
                  <a:ext cx="646067" cy="360040"/>
                </a:xfrm>
                <a:prstGeom prst="arc">
                  <a:avLst>
                    <a:gd name="adj1" fmla="val 10113752"/>
                    <a:gd name="adj2" fmla="val 1500380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93" name="Дуга 292"/>
                <p:cNvSpPr/>
                <p:nvPr/>
              </p:nvSpPr>
              <p:spPr>
                <a:xfrm rot="9529304">
                  <a:off x="1169424" y="6204939"/>
                  <a:ext cx="763039" cy="404211"/>
                </a:xfrm>
                <a:prstGeom prst="arc">
                  <a:avLst>
                    <a:gd name="adj1" fmla="val 12937565"/>
                    <a:gd name="adj2" fmla="val 1264539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94" name="Дуга 293"/>
                <p:cNvSpPr/>
                <p:nvPr/>
              </p:nvSpPr>
              <p:spPr>
                <a:xfrm rot="8046796">
                  <a:off x="1633722" y="5977985"/>
                  <a:ext cx="864096" cy="449483"/>
                </a:xfrm>
                <a:prstGeom prst="arc">
                  <a:avLst/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284" name="Полилиния 283"/>
              <p:cNvSpPr/>
              <p:nvPr/>
            </p:nvSpPr>
            <p:spPr>
              <a:xfrm>
                <a:off x="1066800" y="4752535"/>
                <a:ext cx="2581421" cy="1620130"/>
              </a:xfrm>
              <a:custGeom>
                <a:avLst/>
                <a:gdLst>
                  <a:gd name="connsiteX0" fmla="*/ 663526 w 2581421"/>
                  <a:gd name="connsiteY0" fmla="*/ 2345 h 1620130"/>
                  <a:gd name="connsiteX1" fmla="*/ 958948 w 2581421"/>
                  <a:gd name="connsiteY1" fmla="*/ 128954 h 1620130"/>
                  <a:gd name="connsiteX2" fmla="*/ 1212166 w 2581421"/>
                  <a:gd name="connsiteY2" fmla="*/ 227428 h 1620130"/>
                  <a:gd name="connsiteX3" fmla="*/ 1380978 w 2581421"/>
                  <a:gd name="connsiteY3" fmla="*/ 368105 h 1620130"/>
                  <a:gd name="connsiteX4" fmla="*/ 1760806 w 2581421"/>
                  <a:gd name="connsiteY4" fmla="*/ 466579 h 1620130"/>
                  <a:gd name="connsiteX5" fmla="*/ 2042160 w 2581421"/>
                  <a:gd name="connsiteY5" fmla="*/ 565053 h 1620130"/>
                  <a:gd name="connsiteX6" fmla="*/ 2267243 w 2581421"/>
                  <a:gd name="connsiteY6" fmla="*/ 719797 h 1620130"/>
                  <a:gd name="connsiteX7" fmla="*/ 2450123 w 2581421"/>
                  <a:gd name="connsiteY7" fmla="*/ 958948 h 1620130"/>
                  <a:gd name="connsiteX8" fmla="*/ 2576732 w 2581421"/>
                  <a:gd name="connsiteY8" fmla="*/ 1212167 h 1620130"/>
                  <a:gd name="connsiteX9" fmla="*/ 2421988 w 2581421"/>
                  <a:gd name="connsiteY9" fmla="*/ 1352843 h 1620130"/>
                  <a:gd name="connsiteX10" fmla="*/ 2225040 w 2581421"/>
                  <a:gd name="connsiteY10" fmla="*/ 1423182 h 1620130"/>
                  <a:gd name="connsiteX11" fmla="*/ 1999957 w 2581421"/>
                  <a:gd name="connsiteY11" fmla="*/ 1465385 h 1620130"/>
                  <a:gd name="connsiteX12" fmla="*/ 1760806 w 2581421"/>
                  <a:gd name="connsiteY12" fmla="*/ 1493520 h 1620130"/>
                  <a:gd name="connsiteX13" fmla="*/ 1521655 w 2581421"/>
                  <a:gd name="connsiteY13" fmla="*/ 1493520 h 1620130"/>
                  <a:gd name="connsiteX14" fmla="*/ 1423182 w 2581421"/>
                  <a:gd name="connsiteY14" fmla="*/ 1451317 h 1620130"/>
                  <a:gd name="connsiteX15" fmla="*/ 1113692 w 2581421"/>
                  <a:gd name="connsiteY15" fmla="*/ 1591994 h 1620130"/>
                  <a:gd name="connsiteX16" fmla="*/ 958948 w 2581421"/>
                  <a:gd name="connsiteY16" fmla="*/ 1620130 h 1620130"/>
                  <a:gd name="connsiteX17" fmla="*/ 649458 w 2581421"/>
                  <a:gd name="connsiteY17" fmla="*/ 1591994 h 1620130"/>
                  <a:gd name="connsiteX18" fmla="*/ 354037 w 2581421"/>
                  <a:gd name="connsiteY18" fmla="*/ 1535723 h 1620130"/>
                  <a:gd name="connsiteX19" fmla="*/ 100818 w 2581421"/>
                  <a:gd name="connsiteY19" fmla="*/ 1437250 h 1620130"/>
                  <a:gd name="connsiteX20" fmla="*/ 30480 w 2581421"/>
                  <a:gd name="connsiteY20" fmla="*/ 1226234 h 1620130"/>
                  <a:gd name="connsiteX21" fmla="*/ 2345 w 2581421"/>
                  <a:gd name="connsiteY21" fmla="*/ 930813 h 1620130"/>
                  <a:gd name="connsiteX22" fmla="*/ 44548 w 2581421"/>
                  <a:gd name="connsiteY22" fmla="*/ 691662 h 1620130"/>
                  <a:gd name="connsiteX23" fmla="*/ 86751 w 2581421"/>
                  <a:gd name="connsiteY23" fmla="*/ 438443 h 1620130"/>
                  <a:gd name="connsiteX24" fmla="*/ 283698 w 2581421"/>
                  <a:gd name="connsiteY24" fmla="*/ 297767 h 1620130"/>
                  <a:gd name="connsiteX25" fmla="*/ 579120 w 2581421"/>
                  <a:gd name="connsiteY25" fmla="*/ 114887 h 1620130"/>
                  <a:gd name="connsiteX26" fmla="*/ 663526 w 2581421"/>
                  <a:gd name="connsiteY26" fmla="*/ 2345 h 162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2581421" h="1620130">
                    <a:moveTo>
                      <a:pt x="663526" y="2345"/>
                    </a:moveTo>
                    <a:cubicBezTo>
                      <a:pt x="726831" y="4690"/>
                      <a:pt x="867508" y="91440"/>
                      <a:pt x="958948" y="128954"/>
                    </a:cubicBezTo>
                    <a:cubicBezTo>
                      <a:pt x="1050388" y="166468"/>
                      <a:pt x="1141828" y="187570"/>
                      <a:pt x="1212166" y="227428"/>
                    </a:cubicBezTo>
                    <a:cubicBezTo>
                      <a:pt x="1282504" y="267286"/>
                      <a:pt x="1289538" y="328247"/>
                      <a:pt x="1380978" y="368105"/>
                    </a:cubicBezTo>
                    <a:cubicBezTo>
                      <a:pt x="1472418" y="407964"/>
                      <a:pt x="1650609" y="433754"/>
                      <a:pt x="1760806" y="466579"/>
                    </a:cubicBezTo>
                    <a:cubicBezTo>
                      <a:pt x="1871003" y="499404"/>
                      <a:pt x="1957754" y="522850"/>
                      <a:pt x="2042160" y="565053"/>
                    </a:cubicBezTo>
                    <a:cubicBezTo>
                      <a:pt x="2126566" y="607256"/>
                      <a:pt x="2199249" y="654148"/>
                      <a:pt x="2267243" y="719797"/>
                    </a:cubicBezTo>
                    <a:cubicBezTo>
                      <a:pt x="2335237" y="785446"/>
                      <a:pt x="2398542" y="876886"/>
                      <a:pt x="2450123" y="958948"/>
                    </a:cubicBezTo>
                    <a:cubicBezTo>
                      <a:pt x="2501704" y="1041010"/>
                      <a:pt x="2581421" y="1146518"/>
                      <a:pt x="2576732" y="1212167"/>
                    </a:cubicBezTo>
                    <a:cubicBezTo>
                      <a:pt x="2572043" y="1277816"/>
                      <a:pt x="2480603" y="1317674"/>
                      <a:pt x="2421988" y="1352843"/>
                    </a:cubicBezTo>
                    <a:cubicBezTo>
                      <a:pt x="2363373" y="1388012"/>
                      <a:pt x="2295378" y="1404425"/>
                      <a:pt x="2225040" y="1423182"/>
                    </a:cubicBezTo>
                    <a:cubicBezTo>
                      <a:pt x="2154702" y="1441939"/>
                      <a:pt x="2077329" y="1453662"/>
                      <a:pt x="1999957" y="1465385"/>
                    </a:cubicBezTo>
                    <a:cubicBezTo>
                      <a:pt x="1922585" y="1477108"/>
                      <a:pt x="1840523" y="1488831"/>
                      <a:pt x="1760806" y="1493520"/>
                    </a:cubicBezTo>
                    <a:cubicBezTo>
                      <a:pt x="1681089" y="1498209"/>
                      <a:pt x="1577926" y="1500554"/>
                      <a:pt x="1521655" y="1493520"/>
                    </a:cubicBezTo>
                    <a:cubicBezTo>
                      <a:pt x="1465384" y="1486486"/>
                      <a:pt x="1491176" y="1434905"/>
                      <a:pt x="1423182" y="1451317"/>
                    </a:cubicBezTo>
                    <a:cubicBezTo>
                      <a:pt x="1355188" y="1467729"/>
                      <a:pt x="1191064" y="1563859"/>
                      <a:pt x="1113692" y="1591994"/>
                    </a:cubicBezTo>
                    <a:cubicBezTo>
                      <a:pt x="1036320" y="1620129"/>
                      <a:pt x="1036320" y="1620130"/>
                      <a:pt x="958948" y="1620130"/>
                    </a:cubicBezTo>
                    <a:cubicBezTo>
                      <a:pt x="881576" y="1620130"/>
                      <a:pt x="750276" y="1606062"/>
                      <a:pt x="649458" y="1591994"/>
                    </a:cubicBezTo>
                    <a:cubicBezTo>
                      <a:pt x="548640" y="1577926"/>
                      <a:pt x="445477" y="1561514"/>
                      <a:pt x="354037" y="1535723"/>
                    </a:cubicBezTo>
                    <a:cubicBezTo>
                      <a:pt x="262597" y="1509932"/>
                      <a:pt x="154744" y="1488831"/>
                      <a:pt x="100818" y="1437250"/>
                    </a:cubicBezTo>
                    <a:cubicBezTo>
                      <a:pt x="46892" y="1385669"/>
                      <a:pt x="46892" y="1310640"/>
                      <a:pt x="30480" y="1226234"/>
                    </a:cubicBezTo>
                    <a:cubicBezTo>
                      <a:pt x="14068" y="1141828"/>
                      <a:pt x="0" y="1019908"/>
                      <a:pt x="2345" y="930813"/>
                    </a:cubicBezTo>
                    <a:cubicBezTo>
                      <a:pt x="4690" y="841718"/>
                      <a:pt x="30480" y="773724"/>
                      <a:pt x="44548" y="691662"/>
                    </a:cubicBezTo>
                    <a:cubicBezTo>
                      <a:pt x="58616" y="609600"/>
                      <a:pt x="46893" y="504092"/>
                      <a:pt x="86751" y="438443"/>
                    </a:cubicBezTo>
                    <a:cubicBezTo>
                      <a:pt x="126609" y="372794"/>
                      <a:pt x="201637" y="351693"/>
                      <a:pt x="283698" y="297767"/>
                    </a:cubicBezTo>
                    <a:cubicBezTo>
                      <a:pt x="365759" y="243841"/>
                      <a:pt x="520505" y="161779"/>
                      <a:pt x="579120" y="114887"/>
                    </a:cubicBezTo>
                    <a:cubicBezTo>
                      <a:pt x="637735" y="67995"/>
                      <a:pt x="600221" y="0"/>
                      <a:pt x="663526" y="23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281" name="Молния 280"/>
            <p:cNvSpPr/>
            <p:nvPr/>
          </p:nvSpPr>
          <p:spPr>
            <a:xfrm rot="1547983">
              <a:off x="1187624" y="5301208"/>
              <a:ext cx="914400" cy="914400"/>
            </a:xfrm>
            <a:prstGeom prst="lightningBolt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2" name="Молния 281"/>
            <p:cNvSpPr/>
            <p:nvPr/>
          </p:nvSpPr>
          <p:spPr>
            <a:xfrm rot="1049615">
              <a:off x="1979712" y="5661248"/>
              <a:ext cx="914400" cy="914400"/>
            </a:xfrm>
            <a:prstGeom prst="lightningBolt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08" name="Управляющая кнопка: далее 107">
            <a:hlinkClick r:id="" action="ppaction://hlinkshowjump?jump=nextslide" highlightClick="1"/>
          </p:cNvPr>
          <p:cNvSpPr/>
          <p:nvPr/>
        </p:nvSpPr>
        <p:spPr>
          <a:xfrm>
            <a:off x="8316416" y="6237312"/>
            <a:ext cx="576064" cy="40466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800" decel="100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800" decel="100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800" decel="100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0" dur="1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ИСПОЛЬЗОВАННЫЕ РЕСУРСЫ: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http://s43.radikal.ru/i100/0903/de/06da6f92711f.png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http://lenagold.ru/fon/clipart/alf.html</a:t>
            </a:r>
            <a:endParaRPr lang="ru-RU" dirty="0" smtClean="0"/>
          </a:p>
          <a:p>
            <a:r>
              <a:rPr lang="en-US" dirty="0" smtClean="0">
                <a:hlinkClick r:id="rId4"/>
              </a:rPr>
              <a:t>http://scnew.ucoz.ru/load/linux_v_shkole/linux_v_shkole/sozdanie_interaktivnykh_prezentacij_v_srede_openoffice_org_impress/67-1-0-407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/>
          <a:lstStyle/>
          <a:p>
            <a:r>
              <a:rPr lang="ru-RU" sz="3200" b="1" dirty="0" smtClean="0">
                <a:latin typeface="a_AlgeriusBlw" pitchFamily="82" charset="-52"/>
              </a:rPr>
              <a:t>В каком облаке все слова являются именами существительными?</a:t>
            </a:r>
            <a:endParaRPr lang="ru-RU" sz="3200" dirty="0" smtClean="0">
              <a:latin typeface="a_AlgeriusBlw" pitchFamily="82" charset="-52"/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5580112" y="4221088"/>
            <a:ext cx="3384376" cy="2103801"/>
            <a:chOff x="-252536" y="1484784"/>
            <a:chExt cx="3384376" cy="2103801"/>
          </a:xfrm>
        </p:grpSpPr>
        <p:pic>
          <p:nvPicPr>
            <p:cNvPr id="3076" name="Picture 4" descr="C:\Users\Владелец\Desktop\презентация2\облако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-252536" y="1484784"/>
              <a:ext cx="3384376" cy="2103801"/>
            </a:xfrm>
            <a:prstGeom prst="rect">
              <a:avLst/>
            </a:prstGeom>
            <a:noFill/>
          </p:spPr>
        </p:pic>
        <p:sp>
          <p:nvSpPr>
            <p:cNvPr id="10" name="Прямоугольник 9"/>
            <p:cNvSpPr/>
            <p:nvPr/>
          </p:nvSpPr>
          <p:spPr>
            <a:xfrm>
              <a:off x="251520" y="2132856"/>
              <a:ext cx="2229906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b="1" dirty="0"/>
                <a:t>растение, трое</a:t>
              </a:r>
              <a:r>
                <a:rPr lang="ru-RU" b="1" dirty="0" smtClean="0"/>
                <a:t>,</a:t>
              </a:r>
            </a:p>
            <a:p>
              <a:pPr algn="ctr"/>
              <a:r>
                <a:rPr lang="ru-RU" b="1" dirty="0" smtClean="0"/>
                <a:t> </a:t>
              </a:r>
              <a:r>
                <a:rPr lang="ru-RU" b="1" dirty="0"/>
                <a:t>возгорание, поле</a:t>
              </a: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3203848" y="2852936"/>
            <a:ext cx="3127652" cy="1944216"/>
            <a:chOff x="3419872" y="2852936"/>
            <a:chExt cx="3127652" cy="1944216"/>
          </a:xfrm>
        </p:grpSpPr>
        <p:pic>
          <p:nvPicPr>
            <p:cNvPr id="6" name="Picture 4" descr="C:\Users\Владелец\Desktop\презентация2\облако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419872" y="2852936"/>
              <a:ext cx="3127652" cy="1944216"/>
            </a:xfrm>
            <a:prstGeom prst="rect">
              <a:avLst/>
            </a:prstGeom>
            <a:noFill/>
          </p:spPr>
        </p:pic>
        <p:sp>
          <p:nvSpPr>
            <p:cNvPr id="12" name="Прямоугольник 11"/>
            <p:cNvSpPr/>
            <p:nvPr/>
          </p:nvSpPr>
          <p:spPr>
            <a:xfrm>
              <a:off x="3995936" y="3429000"/>
              <a:ext cx="2102627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b="1" dirty="0"/>
                <a:t>каре, тире</a:t>
              </a:r>
              <a:r>
                <a:rPr lang="ru-RU" b="1" dirty="0" smtClean="0"/>
                <a:t>,</a:t>
              </a:r>
            </a:p>
            <a:p>
              <a:pPr algn="ctr"/>
              <a:r>
                <a:rPr lang="ru-RU" b="1" dirty="0" smtClean="0"/>
                <a:t> </a:t>
              </a:r>
              <a:r>
                <a:rPr lang="ru-RU" b="1" dirty="0"/>
                <a:t>варьете, вместе</a:t>
              </a: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5580111" y="1700808"/>
            <a:ext cx="2780135" cy="1728192"/>
            <a:chOff x="5580111" y="1700808"/>
            <a:chExt cx="2780135" cy="1728192"/>
          </a:xfrm>
        </p:grpSpPr>
        <p:pic>
          <p:nvPicPr>
            <p:cNvPr id="8" name="Picture 4" descr="C:\Users\Владелец\Desktop\презентация2\облако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580111" y="1700808"/>
              <a:ext cx="2780135" cy="1728192"/>
            </a:xfrm>
            <a:prstGeom prst="rect">
              <a:avLst/>
            </a:prstGeom>
            <a:noFill/>
          </p:spPr>
        </p:pic>
        <p:sp>
          <p:nvSpPr>
            <p:cNvPr id="14" name="TextBox 13"/>
            <p:cNvSpPr txBox="1"/>
            <p:nvPr/>
          </p:nvSpPr>
          <p:spPr>
            <a:xfrm>
              <a:off x="5940152" y="2204864"/>
              <a:ext cx="220387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b="1" dirty="0" smtClean="0"/>
                <a:t>Яблоко, красное, </a:t>
              </a:r>
            </a:p>
            <a:p>
              <a:pPr algn="ctr"/>
              <a:r>
                <a:rPr lang="ru-RU" b="1" dirty="0" smtClean="0"/>
                <a:t>солнце, книга</a:t>
              </a:r>
              <a:endParaRPr lang="ru-RU" b="1" dirty="0"/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251520" y="1772816"/>
            <a:ext cx="4180146" cy="2016224"/>
            <a:chOff x="251520" y="1772816"/>
            <a:chExt cx="3890446" cy="2418386"/>
          </a:xfrm>
        </p:grpSpPr>
        <p:pic>
          <p:nvPicPr>
            <p:cNvPr id="7" name="Picture 4" descr="C:\Users\Владелец\Desktop\презентация2\облако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51520" y="1772816"/>
              <a:ext cx="3890446" cy="2418386"/>
            </a:xfrm>
            <a:prstGeom prst="rect">
              <a:avLst/>
            </a:prstGeom>
            <a:noFill/>
          </p:spPr>
        </p:pic>
        <p:sp>
          <p:nvSpPr>
            <p:cNvPr id="16" name="TextBox 15"/>
            <p:cNvSpPr txBox="1"/>
            <p:nvPr/>
          </p:nvSpPr>
          <p:spPr>
            <a:xfrm>
              <a:off x="1256784" y="2463783"/>
              <a:ext cx="1522404" cy="7752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dirty="0" smtClean="0"/>
                <a:t>Паста, мама,</a:t>
              </a:r>
            </a:p>
            <a:p>
              <a:r>
                <a:rPr lang="ru-RU" b="1" dirty="0" smtClean="0"/>
                <a:t> лес, сосна</a:t>
              </a:r>
              <a:endParaRPr lang="ru-RU" b="1" dirty="0"/>
            </a:p>
          </p:txBody>
        </p:sp>
      </p:grpSp>
      <p:pic>
        <p:nvPicPr>
          <p:cNvPr id="3077" name="Picture 5" descr="C:\Users\Владелец\Desktop\презентация2\солнце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899592" y="1772816"/>
            <a:ext cx="2304256" cy="2262169"/>
          </a:xfrm>
          <a:prstGeom prst="rect">
            <a:avLst/>
          </a:prstGeom>
          <a:noFill/>
        </p:spPr>
      </p:pic>
      <p:sp>
        <p:nvSpPr>
          <p:cNvPr id="20" name="Управляющая кнопка: далее 19">
            <a:hlinkClick r:id="" action="ppaction://hlinkshowjump?jump=nextslide" highlightClick="1"/>
          </p:cNvPr>
          <p:cNvSpPr/>
          <p:nvPr/>
        </p:nvSpPr>
        <p:spPr>
          <a:xfrm>
            <a:off x="8316416" y="6237312"/>
            <a:ext cx="576064" cy="40466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1" name="Группа 60"/>
          <p:cNvGrpSpPr/>
          <p:nvPr/>
        </p:nvGrpSpPr>
        <p:grpSpPr>
          <a:xfrm>
            <a:off x="3404309" y="2756094"/>
            <a:ext cx="2664296" cy="2426568"/>
            <a:chOff x="683568" y="3861048"/>
            <a:chExt cx="2920456" cy="2714600"/>
          </a:xfrm>
        </p:grpSpPr>
        <p:sp>
          <p:nvSpPr>
            <p:cNvPr id="60" name="Молния 59"/>
            <p:cNvSpPr/>
            <p:nvPr/>
          </p:nvSpPr>
          <p:spPr>
            <a:xfrm rot="1168895">
              <a:off x="2610071" y="5283494"/>
              <a:ext cx="914400" cy="914400"/>
            </a:xfrm>
            <a:prstGeom prst="lightningBolt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37" name="Группа 36"/>
            <p:cNvGrpSpPr/>
            <p:nvPr/>
          </p:nvGrpSpPr>
          <p:grpSpPr>
            <a:xfrm>
              <a:off x="683568" y="3861048"/>
              <a:ext cx="2920456" cy="1837623"/>
              <a:chOff x="899592" y="4653136"/>
              <a:chExt cx="2920456" cy="1837623"/>
            </a:xfrm>
            <a:solidFill>
              <a:srgbClr val="2B0DE1"/>
            </a:solidFill>
            <a:effectLst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grpSpPr>
          <p:grpSp>
            <p:nvGrpSpPr>
              <p:cNvPr id="31" name="Группа 30"/>
              <p:cNvGrpSpPr/>
              <p:nvPr/>
            </p:nvGrpSpPr>
            <p:grpSpPr>
              <a:xfrm>
                <a:off x="899592" y="4653136"/>
                <a:ext cx="2920456" cy="1837623"/>
                <a:chOff x="499416" y="4797152"/>
                <a:chExt cx="2920456" cy="1837623"/>
              </a:xfrm>
              <a:grpFill/>
            </p:grpSpPr>
            <p:sp>
              <p:nvSpPr>
                <p:cNvPr id="19" name="Дуга 18"/>
                <p:cNvSpPr/>
                <p:nvPr/>
              </p:nvSpPr>
              <p:spPr>
                <a:xfrm>
                  <a:off x="1259632" y="4797152"/>
                  <a:ext cx="576064" cy="504056"/>
                </a:xfrm>
                <a:prstGeom prst="arc">
                  <a:avLst>
                    <a:gd name="adj1" fmla="val 13029461"/>
                    <a:gd name="adj2" fmla="val 721448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1" name="Дуга 20"/>
                <p:cNvSpPr/>
                <p:nvPr/>
              </p:nvSpPr>
              <p:spPr>
                <a:xfrm>
                  <a:off x="1763688" y="4941168"/>
                  <a:ext cx="648072" cy="792088"/>
                </a:xfrm>
                <a:prstGeom prst="arc">
                  <a:avLst>
                    <a:gd name="adj1" fmla="val 13405252"/>
                    <a:gd name="adj2" fmla="val 244837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2" name="Дуга 21"/>
                <p:cNvSpPr/>
                <p:nvPr/>
              </p:nvSpPr>
              <p:spPr>
                <a:xfrm rot="20277035">
                  <a:off x="2361423" y="5157192"/>
                  <a:ext cx="720080" cy="792088"/>
                </a:xfrm>
                <a:prstGeom prst="arc">
                  <a:avLst>
                    <a:gd name="adj1" fmla="val 14001491"/>
                    <a:gd name="adj2" fmla="val 3691511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3" name="Дуга 22"/>
                <p:cNvSpPr/>
                <p:nvPr/>
              </p:nvSpPr>
              <p:spPr>
                <a:xfrm>
                  <a:off x="2843808" y="5733256"/>
                  <a:ext cx="576064" cy="720080"/>
                </a:xfrm>
                <a:prstGeom prst="arc">
                  <a:avLst>
                    <a:gd name="adj1" fmla="val 15158511"/>
                    <a:gd name="adj2" fmla="val 8641407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4" name="Дуга 23"/>
                <p:cNvSpPr/>
                <p:nvPr/>
              </p:nvSpPr>
              <p:spPr>
                <a:xfrm rot="8099701">
                  <a:off x="2151984" y="5852086"/>
                  <a:ext cx="762964" cy="725827"/>
                </a:xfrm>
                <a:prstGeom prst="arc">
                  <a:avLst>
                    <a:gd name="adj1" fmla="val 14278491"/>
                    <a:gd name="adj2" fmla="val 1086674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5" name="Дуга 24"/>
                <p:cNvSpPr/>
                <p:nvPr/>
              </p:nvSpPr>
              <p:spPr>
                <a:xfrm rot="16200000">
                  <a:off x="611560" y="4941168"/>
                  <a:ext cx="1008112" cy="720080"/>
                </a:xfrm>
                <a:prstGeom prst="arc">
                  <a:avLst>
                    <a:gd name="adj1" fmla="val 15505075"/>
                    <a:gd name="adj2" fmla="val 1728442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7" name="Дуга 26"/>
                <p:cNvSpPr/>
                <p:nvPr/>
              </p:nvSpPr>
              <p:spPr>
                <a:xfrm rot="13099351">
                  <a:off x="499416" y="5238895"/>
                  <a:ext cx="678469" cy="963916"/>
                </a:xfrm>
                <a:prstGeom prst="arc">
                  <a:avLst>
                    <a:gd name="adj1" fmla="val 14747559"/>
                    <a:gd name="adj2" fmla="val 2805379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8" name="Дуга 27"/>
                <p:cNvSpPr/>
                <p:nvPr/>
              </p:nvSpPr>
              <p:spPr>
                <a:xfrm rot="12212736">
                  <a:off x="584571" y="6179286"/>
                  <a:ext cx="646067" cy="360040"/>
                </a:xfrm>
                <a:prstGeom prst="arc">
                  <a:avLst>
                    <a:gd name="adj1" fmla="val 10113752"/>
                    <a:gd name="adj2" fmla="val 1500380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9" name="Дуга 28"/>
                <p:cNvSpPr/>
                <p:nvPr/>
              </p:nvSpPr>
              <p:spPr>
                <a:xfrm rot="9529304">
                  <a:off x="1169424" y="6204939"/>
                  <a:ext cx="763039" cy="404211"/>
                </a:xfrm>
                <a:prstGeom prst="arc">
                  <a:avLst>
                    <a:gd name="adj1" fmla="val 12937565"/>
                    <a:gd name="adj2" fmla="val 1264539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0" name="Дуга 29"/>
                <p:cNvSpPr/>
                <p:nvPr/>
              </p:nvSpPr>
              <p:spPr>
                <a:xfrm rot="8046796">
                  <a:off x="1633722" y="5977985"/>
                  <a:ext cx="864096" cy="449483"/>
                </a:xfrm>
                <a:prstGeom prst="arc">
                  <a:avLst/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36" name="Полилиния 35"/>
              <p:cNvSpPr/>
              <p:nvPr/>
            </p:nvSpPr>
            <p:spPr>
              <a:xfrm>
                <a:off x="1066800" y="4752535"/>
                <a:ext cx="2581421" cy="1620130"/>
              </a:xfrm>
              <a:custGeom>
                <a:avLst/>
                <a:gdLst>
                  <a:gd name="connsiteX0" fmla="*/ 663526 w 2581421"/>
                  <a:gd name="connsiteY0" fmla="*/ 2345 h 1620130"/>
                  <a:gd name="connsiteX1" fmla="*/ 958948 w 2581421"/>
                  <a:gd name="connsiteY1" fmla="*/ 128954 h 1620130"/>
                  <a:gd name="connsiteX2" fmla="*/ 1212166 w 2581421"/>
                  <a:gd name="connsiteY2" fmla="*/ 227428 h 1620130"/>
                  <a:gd name="connsiteX3" fmla="*/ 1380978 w 2581421"/>
                  <a:gd name="connsiteY3" fmla="*/ 368105 h 1620130"/>
                  <a:gd name="connsiteX4" fmla="*/ 1760806 w 2581421"/>
                  <a:gd name="connsiteY4" fmla="*/ 466579 h 1620130"/>
                  <a:gd name="connsiteX5" fmla="*/ 2042160 w 2581421"/>
                  <a:gd name="connsiteY5" fmla="*/ 565053 h 1620130"/>
                  <a:gd name="connsiteX6" fmla="*/ 2267243 w 2581421"/>
                  <a:gd name="connsiteY6" fmla="*/ 719797 h 1620130"/>
                  <a:gd name="connsiteX7" fmla="*/ 2450123 w 2581421"/>
                  <a:gd name="connsiteY7" fmla="*/ 958948 h 1620130"/>
                  <a:gd name="connsiteX8" fmla="*/ 2576732 w 2581421"/>
                  <a:gd name="connsiteY8" fmla="*/ 1212167 h 1620130"/>
                  <a:gd name="connsiteX9" fmla="*/ 2421988 w 2581421"/>
                  <a:gd name="connsiteY9" fmla="*/ 1352843 h 1620130"/>
                  <a:gd name="connsiteX10" fmla="*/ 2225040 w 2581421"/>
                  <a:gd name="connsiteY10" fmla="*/ 1423182 h 1620130"/>
                  <a:gd name="connsiteX11" fmla="*/ 1999957 w 2581421"/>
                  <a:gd name="connsiteY11" fmla="*/ 1465385 h 1620130"/>
                  <a:gd name="connsiteX12" fmla="*/ 1760806 w 2581421"/>
                  <a:gd name="connsiteY12" fmla="*/ 1493520 h 1620130"/>
                  <a:gd name="connsiteX13" fmla="*/ 1521655 w 2581421"/>
                  <a:gd name="connsiteY13" fmla="*/ 1493520 h 1620130"/>
                  <a:gd name="connsiteX14" fmla="*/ 1423182 w 2581421"/>
                  <a:gd name="connsiteY14" fmla="*/ 1451317 h 1620130"/>
                  <a:gd name="connsiteX15" fmla="*/ 1113692 w 2581421"/>
                  <a:gd name="connsiteY15" fmla="*/ 1591994 h 1620130"/>
                  <a:gd name="connsiteX16" fmla="*/ 958948 w 2581421"/>
                  <a:gd name="connsiteY16" fmla="*/ 1620130 h 1620130"/>
                  <a:gd name="connsiteX17" fmla="*/ 649458 w 2581421"/>
                  <a:gd name="connsiteY17" fmla="*/ 1591994 h 1620130"/>
                  <a:gd name="connsiteX18" fmla="*/ 354037 w 2581421"/>
                  <a:gd name="connsiteY18" fmla="*/ 1535723 h 1620130"/>
                  <a:gd name="connsiteX19" fmla="*/ 100818 w 2581421"/>
                  <a:gd name="connsiteY19" fmla="*/ 1437250 h 1620130"/>
                  <a:gd name="connsiteX20" fmla="*/ 30480 w 2581421"/>
                  <a:gd name="connsiteY20" fmla="*/ 1226234 h 1620130"/>
                  <a:gd name="connsiteX21" fmla="*/ 2345 w 2581421"/>
                  <a:gd name="connsiteY21" fmla="*/ 930813 h 1620130"/>
                  <a:gd name="connsiteX22" fmla="*/ 44548 w 2581421"/>
                  <a:gd name="connsiteY22" fmla="*/ 691662 h 1620130"/>
                  <a:gd name="connsiteX23" fmla="*/ 86751 w 2581421"/>
                  <a:gd name="connsiteY23" fmla="*/ 438443 h 1620130"/>
                  <a:gd name="connsiteX24" fmla="*/ 283698 w 2581421"/>
                  <a:gd name="connsiteY24" fmla="*/ 297767 h 1620130"/>
                  <a:gd name="connsiteX25" fmla="*/ 579120 w 2581421"/>
                  <a:gd name="connsiteY25" fmla="*/ 114887 h 1620130"/>
                  <a:gd name="connsiteX26" fmla="*/ 663526 w 2581421"/>
                  <a:gd name="connsiteY26" fmla="*/ 2345 h 162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2581421" h="1620130">
                    <a:moveTo>
                      <a:pt x="663526" y="2345"/>
                    </a:moveTo>
                    <a:cubicBezTo>
                      <a:pt x="726831" y="4690"/>
                      <a:pt x="867508" y="91440"/>
                      <a:pt x="958948" y="128954"/>
                    </a:cubicBezTo>
                    <a:cubicBezTo>
                      <a:pt x="1050388" y="166468"/>
                      <a:pt x="1141828" y="187570"/>
                      <a:pt x="1212166" y="227428"/>
                    </a:cubicBezTo>
                    <a:cubicBezTo>
                      <a:pt x="1282504" y="267286"/>
                      <a:pt x="1289538" y="328247"/>
                      <a:pt x="1380978" y="368105"/>
                    </a:cubicBezTo>
                    <a:cubicBezTo>
                      <a:pt x="1472418" y="407964"/>
                      <a:pt x="1650609" y="433754"/>
                      <a:pt x="1760806" y="466579"/>
                    </a:cubicBezTo>
                    <a:cubicBezTo>
                      <a:pt x="1871003" y="499404"/>
                      <a:pt x="1957754" y="522850"/>
                      <a:pt x="2042160" y="565053"/>
                    </a:cubicBezTo>
                    <a:cubicBezTo>
                      <a:pt x="2126566" y="607256"/>
                      <a:pt x="2199249" y="654148"/>
                      <a:pt x="2267243" y="719797"/>
                    </a:cubicBezTo>
                    <a:cubicBezTo>
                      <a:pt x="2335237" y="785446"/>
                      <a:pt x="2398542" y="876886"/>
                      <a:pt x="2450123" y="958948"/>
                    </a:cubicBezTo>
                    <a:cubicBezTo>
                      <a:pt x="2501704" y="1041010"/>
                      <a:pt x="2581421" y="1146518"/>
                      <a:pt x="2576732" y="1212167"/>
                    </a:cubicBezTo>
                    <a:cubicBezTo>
                      <a:pt x="2572043" y="1277816"/>
                      <a:pt x="2480603" y="1317674"/>
                      <a:pt x="2421988" y="1352843"/>
                    </a:cubicBezTo>
                    <a:cubicBezTo>
                      <a:pt x="2363373" y="1388012"/>
                      <a:pt x="2295378" y="1404425"/>
                      <a:pt x="2225040" y="1423182"/>
                    </a:cubicBezTo>
                    <a:cubicBezTo>
                      <a:pt x="2154702" y="1441939"/>
                      <a:pt x="2077329" y="1453662"/>
                      <a:pt x="1999957" y="1465385"/>
                    </a:cubicBezTo>
                    <a:cubicBezTo>
                      <a:pt x="1922585" y="1477108"/>
                      <a:pt x="1840523" y="1488831"/>
                      <a:pt x="1760806" y="1493520"/>
                    </a:cubicBezTo>
                    <a:cubicBezTo>
                      <a:pt x="1681089" y="1498209"/>
                      <a:pt x="1577926" y="1500554"/>
                      <a:pt x="1521655" y="1493520"/>
                    </a:cubicBezTo>
                    <a:cubicBezTo>
                      <a:pt x="1465384" y="1486486"/>
                      <a:pt x="1491176" y="1434905"/>
                      <a:pt x="1423182" y="1451317"/>
                    </a:cubicBezTo>
                    <a:cubicBezTo>
                      <a:pt x="1355188" y="1467729"/>
                      <a:pt x="1191064" y="1563859"/>
                      <a:pt x="1113692" y="1591994"/>
                    </a:cubicBezTo>
                    <a:cubicBezTo>
                      <a:pt x="1036320" y="1620129"/>
                      <a:pt x="1036320" y="1620130"/>
                      <a:pt x="958948" y="1620130"/>
                    </a:cubicBezTo>
                    <a:cubicBezTo>
                      <a:pt x="881576" y="1620130"/>
                      <a:pt x="750276" y="1606062"/>
                      <a:pt x="649458" y="1591994"/>
                    </a:cubicBezTo>
                    <a:cubicBezTo>
                      <a:pt x="548640" y="1577926"/>
                      <a:pt x="445477" y="1561514"/>
                      <a:pt x="354037" y="1535723"/>
                    </a:cubicBezTo>
                    <a:cubicBezTo>
                      <a:pt x="262597" y="1509932"/>
                      <a:pt x="154744" y="1488831"/>
                      <a:pt x="100818" y="1437250"/>
                    </a:cubicBezTo>
                    <a:cubicBezTo>
                      <a:pt x="46892" y="1385669"/>
                      <a:pt x="46892" y="1310640"/>
                      <a:pt x="30480" y="1226234"/>
                    </a:cubicBezTo>
                    <a:cubicBezTo>
                      <a:pt x="14068" y="1141828"/>
                      <a:pt x="0" y="1019908"/>
                      <a:pt x="2345" y="930813"/>
                    </a:cubicBezTo>
                    <a:cubicBezTo>
                      <a:pt x="4690" y="841718"/>
                      <a:pt x="30480" y="773724"/>
                      <a:pt x="44548" y="691662"/>
                    </a:cubicBezTo>
                    <a:cubicBezTo>
                      <a:pt x="58616" y="609600"/>
                      <a:pt x="46893" y="504092"/>
                      <a:pt x="86751" y="438443"/>
                    </a:cubicBezTo>
                    <a:cubicBezTo>
                      <a:pt x="126609" y="372794"/>
                      <a:pt x="201637" y="351693"/>
                      <a:pt x="283698" y="297767"/>
                    </a:cubicBezTo>
                    <a:cubicBezTo>
                      <a:pt x="365759" y="243841"/>
                      <a:pt x="520505" y="161779"/>
                      <a:pt x="579120" y="114887"/>
                    </a:cubicBezTo>
                    <a:cubicBezTo>
                      <a:pt x="637735" y="67995"/>
                      <a:pt x="600221" y="0"/>
                      <a:pt x="663526" y="23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58" name="Молния 57"/>
            <p:cNvSpPr/>
            <p:nvPr/>
          </p:nvSpPr>
          <p:spPr>
            <a:xfrm rot="1547983">
              <a:off x="1187624" y="5301208"/>
              <a:ext cx="914400" cy="914400"/>
            </a:xfrm>
            <a:prstGeom prst="lightningBolt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Молния 58"/>
            <p:cNvSpPr/>
            <p:nvPr/>
          </p:nvSpPr>
          <p:spPr>
            <a:xfrm rot="1049615">
              <a:off x="1979712" y="5661248"/>
              <a:ext cx="914400" cy="914400"/>
            </a:xfrm>
            <a:prstGeom prst="lightningBolt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2" name="Группа 61"/>
          <p:cNvGrpSpPr/>
          <p:nvPr/>
        </p:nvGrpSpPr>
        <p:grpSpPr>
          <a:xfrm>
            <a:off x="5986387" y="4069008"/>
            <a:ext cx="2664296" cy="2426568"/>
            <a:chOff x="683568" y="3861048"/>
            <a:chExt cx="2920456" cy="2714600"/>
          </a:xfrm>
        </p:grpSpPr>
        <p:sp>
          <p:nvSpPr>
            <p:cNvPr id="63" name="Молния 62"/>
            <p:cNvSpPr/>
            <p:nvPr/>
          </p:nvSpPr>
          <p:spPr>
            <a:xfrm rot="1168895">
              <a:off x="2610071" y="5283494"/>
              <a:ext cx="914400" cy="914400"/>
            </a:xfrm>
            <a:prstGeom prst="lightningBolt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64" name="Группа 36"/>
            <p:cNvGrpSpPr/>
            <p:nvPr/>
          </p:nvGrpSpPr>
          <p:grpSpPr>
            <a:xfrm>
              <a:off x="683568" y="3861048"/>
              <a:ext cx="2920456" cy="1837623"/>
              <a:chOff x="899592" y="4653136"/>
              <a:chExt cx="2920456" cy="1837623"/>
            </a:xfrm>
            <a:solidFill>
              <a:srgbClr val="2B0DE1"/>
            </a:solidFill>
            <a:effectLst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grpSpPr>
          <p:grpSp>
            <p:nvGrpSpPr>
              <p:cNvPr id="67" name="Группа 30"/>
              <p:cNvGrpSpPr/>
              <p:nvPr/>
            </p:nvGrpSpPr>
            <p:grpSpPr>
              <a:xfrm>
                <a:off x="899592" y="4653136"/>
                <a:ext cx="2920456" cy="1837623"/>
                <a:chOff x="499416" y="4797152"/>
                <a:chExt cx="2920456" cy="1837623"/>
              </a:xfrm>
              <a:grpFill/>
            </p:grpSpPr>
            <p:sp>
              <p:nvSpPr>
                <p:cNvPr id="69" name="Дуга 68"/>
                <p:cNvSpPr/>
                <p:nvPr/>
              </p:nvSpPr>
              <p:spPr>
                <a:xfrm>
                  <a:off x="1259632" y="4797152"/>
                  <a:ext cx="576064" cy="504056"/>
                </a:xfrm>
                <a:prstGeom prst="arc">
                  <a:avLst>
                    <a:gd name="adj1" fmla="val 13029461"/>
                    <a:gd name="adj2" fmla="val 721448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70" name="Дуга 69"/>
                <p:cNvSpPr/>
                <p:nvPr/>
              </p:nvSpPr>
              <p:spPr>
                <a:xfrm>
                  <a:off x="1763688" y="4941168"/>
                  <a:ext cx="648072" cy="792088"/>
                </a:xfrm>
                <a:prstGeom prst="arc">
                  <a:avLst>
                    <a:gd name="adj1" fmla="val 13405252"/>
                    <a:gd name="adj2" fmla="val 244837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71" name="Дуга 70"/>
                <p:cNvSpPr/>
                <p:nvPr/>
              </p:nvSpPr>
              <p:spPr>
                <a:xfrm rot="20277035">
                  <a:off x="2361423" y="5157192"/>
                  <a:ext cx="720080" cy="792088"/>
                </a:xfrm>
                <a:prstGeom prst="arc">
                  <a:avLst>
                    <a:gd name="adj1" fmla="val 14001491"/>
                    <a:gd name="adj2" fmla="val 3691511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72" name="Дуга 71"/>
                <p:cNvSpPr/>
                <p:nvPr/>
              </p:nvSpPr>
              <p:spPr>
                <a:xfrm>
                  <a:off x="2843808" y="5733256"/>
                  <a:ext cx="576064" cy="720080"/>
                </a:xfrm>
                <a:prstGeom prst="arc">
                  <a:avLst>
                    <a:gd name="adj1" fmla="val 15158511"/>
                    <a:gd name="adj2" fmla="val 8641407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73" name="Дуга 72"/>
                <p:cNvSpPr/>
                <p:nvPr/>
              </p:nvSpPr>
              <p:spPr>
                <a:xfrm rot="8099701">
                  <a:off x="2151984" y="5852086"/>
                  <a:ext cx="762964" cy="725827"/>
                </a:xfrm>
                <a:prstGeom prst="arc">
                  <a:avLst>
                    <a:gd name="adj1" fmla="val 14278491"/>
                    <a:gd name="adj2" fmla="val 1086674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74" name="Дуга 73"/>
                <p:cNvSpPr/>
                <p:nvPr/>
              </p:nvSpPr>
              <p:spPr>
                <a:xfrm rot="16200000">
                  <a:off x="611560" y="4941168"/>
                  <a:ext cx="1008112" cy="720080"/>
                </a:xfrm>
                <a:prstGeom prst="arc">
                  <a:avLst>
                    <a:gd name="adj1" fmla="val 15505075"/>
                    <a:gd name="adj2" fmla="val 1728442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75" name="Дуга 74"/>
                <p:cNvSpPr/>
                <p:nvPr/>
              </p:nvSpPr>
              <p:spPr>
                <a:xfrm rot="13099351">
                  <a:off x="499416" y="5238895"/>
                  <a:ext cx="678469" cy="963916"/>
                </a:xfrm>
                <a:prstGeom prst="arc">
                  <a:avLst>
                    <a:gd name="adj1" fmla="val 14747559"/>
                    <a:gd name="adj2" fmla="val 2805379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76" name="Дуга 75"/>
                <p:cNvSpPr/>
                <p:nvPr/>
              </p:nvSpPr>
              <p:spPr>
                <a:xfrm rot="12212736">
                  <a:off x="584571" y="6179286"/>
                  <a:ext cx="646067" cy="360040"/>
                </a:xfrm>
                <a:prstGeom prst="arc">
                  <a:avLst>
                    <a:gd name="adj1" fmla="val 10113752"/>
                    <a:gd name="adj2" fmla="val 1500380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77" name="Дуга 76"/>
                <p:cNvSpPr/>
                <p:nvPr/>
              </p:nvSpPr>
              <p:spPr>
                <a:xfrm rot="9529304">
                  <a:off x="1169424" y="6204939"/>
                  <a:ext cx="763039" cy="404211"/>
                </a:xfrm>
                <a:prstGeom prst="arc">
                  <a:avLst>
                    <a:gd name="adj1" fmla="val 12937565"/>
                    <a:gd name="adj2" fmla="val 1264539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78" name="Дуга 77"/>
                <p:cNvSpPr/>
                <p:nvPr/>
              </p:nvSpPr>
              <p:spPr>
                <a:xfrm rot="8046796">
                  <a:off x="1633722" y="5977985"/>
                  <a:ext cx="864096" cy="449483"/>
                </a:xfrm>
                <a:prstGeom prst="arc">
                  <a:avLst/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68" name="Полилиния 67"/>
              <p:cNvSpPr/>
              <p:nvPr/>
            </p:nvSpPr>
            <p:spPr>
              <a:xfrm>
                <a:off x="1066800" y="4752535"/>
                <a:ext cx="2581421" cy="1620130"/>
              </a:xfrm>
              <a:custGeom>
                <a:avLst/>
                <a:gdLst>
                  <a:gd name="connsiteX0" fmla="*/ 663526 w 2581421"/>
                  <a:gd name="connsiteY0" fmla="*/ 2345 h 1620130"/>
                  <a:gd name="connsiteX1" fmla="*/ 958948 w 2581421"/>
                  <a:gd name="connsiteY1" fmla="*/ 128954 h 1620130"/>
                  <a:gd name="connsiteX2" fmla="*/ 1212166 w 2581421"/>
                  <a:gd name="connsiteY2" fmla="*/ 227428 h 1620130"/>
                  <a:gd name="connsiteX3" fmla="*/ 1380978 w 2581421"/>
                  <a:gd name="connsiteY3" fmla="*/ 368105 h 1620130"/>
                  <a:gd name="connsiteX4" fmla="*/ 1760806 w 2581421"/>
                  <a:gd name="connsiteY4" fmla="*/ 466579 h 1620130"/>
                  <a:gd name="connsiteX5" fmla="*/ 2042160 w 2581421"/>
                  <a:gd name="connsiteY5" fmla="*/ 565053 h 1620130"/>
                  <a:gd name="connsiteX6" fmla="*/ 2267243 w 2581421"/>
                  <a:gd name="connsiteY6" fmla="*/ 719797 h 1620130"/>
                  <a:gd name="connsiteX7" fmla="*/ 2450123 w 2581421"/>
                  <a:gd name="connsiteY7" fmla="*/ 958948 h 1620130"/>
                  <a:gd name="connsiteX8" fmla="*/ 2576732 w 2581421"/>
                  <a:gd name="connsiteY8" fmla="*/ 1212167 h 1620130"/>
                  <a:gd name="connsiteX9" fmla="*/ 2421988 w 2581421"/>
                  <a:gd name="connsiteY9" fmla="*/ 1352843 h 1620130"/>
                  <a:gd name="connsiteX10" fmla="*/ 2225040 w 2581421"/>
                  <a:gd name="connsiteY10" fmla="*/ 1423182 h 1620130"/>
                  <a:gd name="connsiteX11" fmla="*/ 1999957 w 2581421"/>
                  <a:gd name="connsiteY11" fmla="*/ 1465385 h 1620130"/>
                  <a:gd name="connsiteX12" fmla="*/ 1760806 w 2581421"/>
                  <a:gd name="connsiteY12" fmla="*/ 1493520 h 1620130"/>
                  <a:gd name="connsiteX13" fmla="*/ 1521655 w 2581421"/>
                  <a:gd name="connsiteY13" fmla="*/ 1493520 h 1620130"/>
                  <a:gd name="connsiteX14" fmla="*/ 1423182 w 2581421"/>
                  <a:gd name="connsiteY14" fmla="*/ 1451317 h 1620130"/>
                  <a:gd name="connsiteX15" fmla="*/ 1113692 w 2581421"/>
                  <a:gd name="connsiteY15" fmla="*/ 1591994 h 1620130"/>
                  <a:gd name="connsiteX16" fmla="*/ 958948 w 2581421"/>
                  <a:gd name="connsiteY16" fmla="*/ 1620130 h 1620130"/>
                  <a:gd name="connsiteX17" fmla="*/ 649458 w 2581421"/>
                  <a:gd name="connsiteY17" fmla="*/ 1591994 h 1620130"/>
                  <a:gd name="connsiteX18" fmla="*/ 354037 w 2581421"/>
                  <a:gd name="connsiteY18" fmla="*/ 1535723 h 1620130"/>
                  <a:gd name="connsiteX19" fmla="*/ 100818 w 2581421"/>
                  <a:gd name="connsiteY19" fmla="*/ 1437250 h 1620130"/>
                  <a:gd name="connsiteX20" fmla="*/ 30480 w 2581421"/>
                  <a:gd name="connsiteY20" fmla="*/ 1226234 h 1620130"/>
                  <a:gd name="connsiteX21" fmla="*/ 2345 w 2581421"/>
                  <a:gd name="connsiteY21" fmla="*/ 930813 h 1620130"/>
                  <a:gd name="connsiteX22" fmla="*/ 44548 w 2581421"/>
                  <a:gd name="connsiteY22" fmla="*/ 691662 h 1620130"/>
                  <a:gd name="connsiteX23" fmla="*/ 86751 w 2581421"/>
                  <a:gd name="connsiteY23" fmla="*/ 438443 h 1620130"/>
                  <a:gd name="connsiteX24" fmla="*/ 283698 w 2581421"/>
                  <a:gd name="connsiteY24" fmla="*/ 297767 h 1620130"/>
                  <a:gd name="connsiteX25" fmla="*/ 579120 w 2581421"/>
                  <a:gd name="connsiteY25" fmla="*/ 114887 h 1620130"/>
                  <a:gd name="connsiteX26" fmla="*/ 663526 w 2581421"/>
                  <a:gd name="connsiteY26" fmla="*/ 2345 h 162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2581421" h="1620130">
                    <a:moveTo>
                      <a:pt x="663526" y="2345"/>
                    </a:moveTo>
                    <a:cubicBezTo>
                      <a:pt x="726831" y="4690"/>
                      <a:pt x="867508" y="91440"/>
                      <a:pt x="958948" y="128954"/>
                    </a:cubicBezTo>
                    <a:cubicBezTo>
                      <a:pt x="1050388" y="166468"/>
                      <a:pt x="1141828" y="187570"/>
                      <a:pt x="1212166" y="227428"/>
                    </a:cubicBezTo>
                    <a:cubicBezTo>
                      <a:pt x="1282504" y="267286"/>
                      <a:pt x="1289538" y="328247"/>
                      <a:pt x="1380978" y="368105"/>
                    </a:cubicBezTo>
                    <a:cubicBezTo>
                      <a:pt x="1472418" y="407964"/>
                      <a:pt x="1650609" y="433754"/>
                      <a:pt x="1760806" y="466579"/>
                    </a:cubicBezTo>
                    <a:cubicBezTo>
                      <a:pt x="1871003" y="499404"/>
                      <a:pt x="1957754" y="522850"/>
                      <a:pt x="2042160" y="565053"/>
                    </a:cubicBezTo>
                    <a:cubicBezTo>
                      <a:pt x="2126566" y="607256"/>
                      <a:pt x="2199249" y="654148"/>
                      <a:pt x="2267243" y="719797"/>
                    </a:cubicBezTo>
                    <a:cubicBezTo>
                      <a:pt x="2335237" y="785446"/>
                      <a:pt x="2398542" y="876886"/>
                      <a:pt x="2450123" y="958948"/>
                    </a:cubicBezTo>
                    <a:cubicBezTo>
                      <a:pt x="2501704" y="1041010"/>
                      <a:pt x="2581421" y="1146518"/>
                      <a:pt x="2576732" y="1212167"/>
                    </a:cubicBezTo>
                    <a:cubicBezTo>
                      <a:pt x="2572043" y="1277816"/>
                      <a:pt x="2480603" y="1317674"/>
                      <a:pt x="2421988" y="1352843"/>
                    </a:cubicBezTo>
                    <a:cubicBezTo>
                      <a:pt x="2363373" y="1388012"/>
                      <a:pt x="2295378" y="1404425"/>
                      <a:pt x="2225040" y="1423182"/>
                    </a:cubicBezTo>
                    <a:cubicBezTo>
                      <a:pt x="2154702" y="1441939"/>
                      <a:pt x="2077329" y="1453662"/>
                      <a:pt x="1999957" y="1465385"/>
                    </a:cubicBezTo>
                    <a:cubicBezTo>
                      <a:pt x="1922585" y="1477108"/>
                      <a:pt x="1840523" y="1488831"/>
                      <a:pt x="1760806" y="1493520"/>
                    </a:cubicBezTo>
                    <a:cubicBezTo>
                      <a:pt x="1681089" y="1498209"/>
                      <a:pt x="1577926" y="1500554"/>
                      <a:pt x="1521655" y="1493520"/>
                    </a:cubicBezTo>
                    <a:cubicBezTo>
                      <a:pt x="1465384" y="1486486"/>
                      <a:pt x="1491176" y="1434905"/>
                      <a:pt x="1423182" y="1451317"/>
                    </a:cubicBezTo>
                    <a:cubicBezTo>
                      <a:pt x="1355188" y="1467729"/>
                      <a:pt x="1191064" y="1563859"/>
                      <a:pt x="1113692" y="1591994"/>
                    </a:cubicBezTo>
                    <a:cubicBezTo>
                      <a:pt x="1036320" y="1620129"/>
                      <a:pt x="1036320" y="1620130"/>
                      <a:pt x="958948" y="1620130"/>
                    </a:cubicBezTo>
                    <a:cubicBezTo>
                      <a:pt x="881576" y="1620130"/>
                      <a:pt x="750276" y="1606062"/>
                      <a:pt x="649458" y="1591994"/>
                    </a:cubicBezTo>
                    <a:cubicBezTo>
                      <a:pt x="548640" y="1577926"/>
                      <a:pt x="445477" y="1561514"/>
                      <a:pt x="354037" y="1535723"/>
                    </a:cubicBezTo>
                    <a:cubicBezTo>
                      <a:pt x="262597" y="1509932"/>
                      <a:pt x="154744" y="1488831"/>
                      <a:pt x="100818" y="1437250"/>
                    </a:cubicBezTo>
                    <a:cubicBezTo>
                      <a:pt x="46892" y="1385669"/>
                      <a:pt x="46892" y="1310640"/>
                      <a:pt x="30480" y="1226234"/>
                    </a:cubicBezTo>
                    <a:cubicBezTo>
                      <a:pt x="14068" y="1141828"/>
                      <a:pt x="0" y="1019908"/>
                      <a:pt x="2345" y="930813"/>
                    </a:cubicBezTo>
                    <a:cubicBezTo>
                      <a:pt x="4690" y="841718"/>
                      <a:pt x="30480" y="773724"/>
                      <a:pt x="44548" y="691662"/>
                    </a:cubicBezTo>
                    <a:cubicBezTo>
                      <a:pt x="58616" y="609600"/>
                      <a:pt x="46893" y="504092"/>
                      <a:pt x="86751" y="438443"/>
                    </a:cubicBezTo>
                    <a:cubicBezTo>
                      <a:pt x="126609" y="372794"/>
                      <a:pt x="201637" y="351693"/>
                      <a:pt x="283698" y="297767"/>
                    </a:cubicBezTo>
                    <a:cubicBezTo>
                      <a:pt x="365759" y="243841"/>
                      <a:pt x="520505" y="161779"/>
                      <a:pt x="579120" y="114887"/>
                    </a:cubicBezTo>
                    <a:cubicBezTo>
                      <a:pt x="637735" y="67995"/>
                      <a:pt x="600221" y="0"/>
                      <a:pt x="663526" y="23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65" name="Молния 64"/>
            <p:cNvSpPr/>
            <p:nvPr/>
          </p:nvSpPr>
          <p:spPr>
            <a:xfrm rot="1547983">
              <a:off x="1187624" y="5301208"/>
              <a:ext cx="914400" cy="914400"/>
            </a:xfrm>
            <a:prstGeom prst="lightningBolt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6" name="Молния 65"/>
            <p:cNvSpPr/>
            <p:nvPr/>
          </p:nvSpPr>
          <p:spPr>
            <a:xfrm rot="1049615">
              <a:off x="1979712" y="5661248"/>
              <a:ext cx="914400" cy="914400"/>
            </a:xfrm>
            <a:prstGeom prst="lightningBolt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79" name="Группа 78"/>
          <p:cNvGrpSpPr/>
          <p:nvPr/>
        </p:nvGrpSpPr>
        <p:grpSpPr>
          <a:xfrm>
            <a:off x="5673430" y="1424326"/>
            <a:ext cx="2664296" cy="2426568"/>
            <a:chOff x="683568" y="3861048"/>
            <a:chExt cx="2920456" cy="2714600"/>
          </a:xfrm>
        </p:grpSpPr>
        <p:sp>
          <p:nvSpPr>
            <p:cNvPr id="80" name="Молния 79"/>
            <p:cNvSpPr/>
            <p:nvPr/>
          </p:nvSpPr>
          <p:spPr>
            <a:xfrm rot="1168895">
              <a:off x="2610071" y="5283494"/>
              <a:ext cx="914400" cy="914400"/>
            </a:xfrm>
            <a:prstGeom prst="lightningBolt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81" name="Группа 36"/>
            <p:cNvGrpSpPr/>
            <p:nvPr/>
          </p:nvGrpSpPr>
          <p:grpSpPr>
            <a:xfrm>
              <a:off x="683568" y="3861048"/>
              <a:ext cx="2920456" cy="1837623"/>
              <a:chOff x="899592" y="4653136"/>
              <a:chExt cx="2920456" cy="1837623"/>
            </a:xfrm>
            <a:solidFill>
              <a:srgbClr val="2B0DE1"/>
            </a:solidFill>
            <a:effectLst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grpSpPr>
          <p:grpSp>
            <p:nvGrpSpPr>
              <p:cNvPr id="84" name="Группа 30"/>
              <p:cNvGrpSpPr/>
              <p:nvPr/>
            </p:nvGrpSpPr>
            <p:grpSpPr>
              <a:xfrm>
                <a:off x="899592" y="4653136"/>
                <a:ext cx="2920456" cy="1837623"/>
                <a:chOff x="499416" y="4797152"/>
                <a:chExt cx="2920456" cy="1837623"/>
              </a:xfrm>
              <a:grpFill/>
            </p:grpSpPr>
            <p:sp>
              <p:nvSpPr>
                <p:cNvPr id="86" name="Дуга 85"/>
                <p:cNvSpPr/>
                <p:nvPr/>
              </p:nvSpPr>
              <p:spPr>
                <a:xfrm>
                  <a:off x="1259632" y="4797152"/>
                  <a:ext cx="576064" cy="504056"/>
                </a:xfrm>
                <a:prstGeom prst="arc">
                  <a:avLst>
                    <a:gd name="adj1" fmla="val 13029461"/>
                    <a:gd name="adj2" fmla="val 721448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87" name="Дуга 86"/>
                <p:cNvSpPr/>
                <p:nvPr/>
              </p:nvSpPr>
              <p:spPr>
                <a:xfrm>
                  <a:off x="1763688" y="4941168"/>
                  <a:ext cx="648072" cy="792088"/>
                </a:xfrm>
                <a:prstGeom prst="arc">
                  <a:avLst>
                    <a:gd name="adj1" fmla="val 13405252"/>
                    <a:gd name="adj2" fmla="val 244837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88" name="Дуга 87"/>
                <p:cNvSpPr/>
                <p:nvPr/>
              </p:nvSpPr>
              <p:spPr>
                <a:xfrm rot="20277035">
                  <a:off x="2361423" y="5157192"/>
                  <a:ext cx="720080" cy="792088"/>
                </a:xfrm>
                <a:prstGeom prst="arc">
                  <a:avLst>
                    <a:gd name="adj1" fmla="val 14001491"/>
                    <a:gd name="adj2" fmla="val 3691511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89" name="Дуга 88"/>
                <p:cNvSpPr/>
                <p:nvPr/>
              </p:nvSpPr>
              <p:spPr>
                <a:xfrm>
                  <a:off x="2843808" y="5733256"/>
                  <a:ext cx="576064" cy="720080"/>
                </a:xfrm>
                <a:prstGeom prst="arc">
                  <a:avLst>
                    <a:gd name="adj1" fmla="val 15158511"/>
                    <a:gd name="adj2" fmla="val 8641407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90" name="Дуга 89"/>
                <p:cNvSpPr/>
                <p:nvPr/>
              </p:nvSpPr>
              <p:spPr>
                <a:xfrm rot="8099701">
                  <a:off x="2151984" y="5852086"/>
                  <a:ext cx="762964" cy="725827"/>
                </a:xfrm>
                <a:prstGeom prst="arc">
                  <a:avLst>
                    <a:gd name="adj1" fmla="val 14278491"/>
                    <a:gd name="adj2" fmla="val 1086674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91" name="Дуга 90"/>
                <p:cNvSpPr/>
                <p:nvPr/>
              </p:nvSpPr>
              <p:spPr>
                <a:xfrm rot="16200000">
                  <a:off x="611560" y="4941168"/>
                  <a:ext cx="1008112" cy="720080"/>
                </a:xfrm>
                <a:prstGeom prst="arc">
                  <a:avLst>
                    <a:gd name="adj1" fmla="val 15505075"/>
                    <a:gd name="adj2" fmla="val 1728442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92" name="Дуга 91"/>
                <p:cNvSpPr/>
                <p:nvPr/>
              </p:nvSpPr>
              <p:spPr>
                <a:xfrm rot="13099351">
                  <a:off x="499416" y="5238895"/>
                  <a:ext cx="678469" cy="963916"/>
                </a:xfrm>
                <a:prstGeom prst="arc">
                  <a:avLst>
                    <a:gd name="adj1" fmla="val 14747559"/>
                    <a:gd name="adj2" fmla="val 2805379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93" name="Дуга 92"/>
                <p:cNvSpPr/>
                <p:nvPr/>
              </p:nvSpPr>
              <p:spPr>
                <a:xfrm rot="12212736">
                  <a:off x="584571" y="6179286"/>
                  <a:ext cx="646067" cy="360040"/>
                </a:xfrm>
                <a:prstGeom prst="arc">
                  <a:avLst>
                    <a:gd name="adj1" fmla="val 10113752"/>
                    <a:gd name="adj2" fmla="val 1500380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94" name="Дуга 93"/>
                <p:cNvSpPr/>
                <p:nvPr/>
              </p:nvSpPr>
              <p:spPr>
                <a:xfrm rot="9529304">
                  <a:off x="1169424" y="6204939"/>
                  <a:ext cx="763039" cy="404211"/>
                </a:xfrm>
                <a:prstGeom prst="arc">
                  <a:avLst>
                    <a:gd name="adj1" fmla="val 12937565"/>
                    <a:gd name="adj2" fmla="val 1264539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95" name="Дуга 94"/>
                <p:cNvSpPr/>
                <p:nvPr/>
              </p:nvSpPr>
              <p:spPr>
                <a:xfrm rot="8046796">
                  <a:off x="1633722" y="5977985"/>
                  <a:ext cx="864096" cy="449483"/>
                </a:xfrm>
                <a:prstGeom prst="arc">
                  <a:avLst/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85" name="Полилиния 84"/>
              <p:cNvSpPr/>
              <p:nvPr/>
            </p:nvSpPr>
            <p:spPr>
              <a:xfrm>
                <a:off x="1066800" y="4752535"/>
                <a:ext cx="2581421" cy="1620130"/>
              </a:xfrm>
              <a:custGeom>
                <a:avLst/>
                <a:gdLst>
                  <a:gd name="connsiteX0" fmla="*/ 663526 w 2581421"/>
                  <a:gd name="connsiteY0" fmla="*/ 2345 h 1620130"/>
                  <a:gd name="connsiteX1" fmla="*/ 958948 w 2581421"/>
                  <a:gd name="connsiteY1" fmla="*/ 128954 h 1620130"/>
                  <a:gd name="connsiteX2" fmla="*/ 1212166 w 2581421"/>
                  <a:gd name="connsiteY2" fmla="*/ 227428 h 1620130"/>
                  <a:gd name="connsiteX3" fmla="*/ 1380978 w 2581421"/>
                  <a:gd name="connsiteY3" fmla="*/ 368105 h 1620130"/>
                  <a:gd name="connsiteX4" fmla="*/ 1760806 w 2581421"/>
                  <a:gd name="connsiteY4" fmla="*/ 466579 h 1620130"/>
                  <a:gd name="connsiteX5" fmla="*/ 2042160 w 2581421"/>
                  <a:gd name="connsiteY5" fmla="*/ 565053 h 1620130"/>
                  <a:gd name="connsiteX6" fmla="*/ 2267243 w 2581421"/>
                  <a:gd name="connsiteY6" fmla="*/ 719797 h 1620130"/>
                  <a:gd name="connsiteX7" fmla="*/ 2450123 w 2581421"/>
                  <a:gd name="connsiteY7" fmla="*/ 958948 h 1620130"/>
                  <a:gd name="connsiteX8" fmla="*/ 2576732 w 2581421"/>
                  <a:gd name="connsiteY8" fmla="*/ 1212167 h 1620130"/>
                  <a:gd name="connsiteX9" fmla="*/ 2421988 w 2581421"/>
                  <a:gd name="connsiteY9" fmla="*/ 1352843 h 1620130"/>
                  <a:gd name="connsiteX10" fmla="*/ 2225040 w 2581421"/>
                  <a:gd name="connsiteY10" fmla="*/ 1423182 h 1620130"/>
                  <a:gd name="connsiteX11" fmla="*/ 1999957 w 2581421"/>
                  <a:gd name="connsiteY11" fmla="*/ 1465385 h 1620130"/>
                  <a:gd name="connsiteX12" fmla="*/ 1760806 w 2581421"/>
                  <a:gd name="connsiteY12" fmla="*/ 1493520 h 1620130"/>
                  <a:gd name="connsiteX13" fmla="*/ 1521655 w 2581421"/>
                  <a:gd name="connsiteY13" fmla="*/ 1493520 h 1620130"/>
                  <a:gd name="connsiteX14" fmla="*/ 1423182 w 2581421"/>
                  <a:gd name="connsiteY14" fmla="*/ 1451317 h 1620130"/>
                  <a:gd name="connsiteX15" fmla="*/ 1113692 w 2581421"/>
                  <a:gd name="connsiteY15" fmla="*/ 1591994 h 1620130"/>
                  <a:gd name="connsiteX16" fmla="*/ 958948 w 2581421"/>
                  <a:gd name="connsiteY16" fmla="*/ 1620130 h 1620130"/>
                  <a:gd name="connsiteX17" fmla="*/ 649458 w 2581421"/>
                  <a:gd name="connsiteY17" fmla="*/ 1591994 h 1620130"/>
                  <a:gd name="connsiteX18" fmla="*/ 354037 w 2581421"/>
                  <a:gd name="connsiteY18" fmla="*/ 1535723 h 1620130"/>
                  <a:gd name="connsiteX19" fmla="*/ 100818 w 2581421"/>
                  <a:gd name="connsiteY19" fmla="*/ 1437250 h 1620130"/>
                  <a:gd name="connsiteX20" fmla="*/ 30480 w 2581421"/>
                  <a:gd name="connsiteY20" fmla="*/ 1226234 h 1620130"/>
                  <a:gd name="connsiteX21" fmla="*/ 2345 w 2581421"/>
                  <a:gd name="connsiteY21" fmla="*/ 930813 h 1620130"/>
                  <a:gd name="connsiteX22" fmla="*/ 44548 w 2581421"/>
                  <a:gd name="connsiteY22" fmla="*/ 691662 h 1620130"/>
                  <a:gd name="connsiteX23" fmla="*/ 86751 w 2581421"/>
                  <a:gd name="connsiteY23" fmla="*/ 438443 h 1620130"/>
                  <a:gd name="connsiteX24" fmla="*/ 283698 w 2581421"/>
                  <a:gd name="connsiteY24" fmla="*/ 297767 h 1620130"/>
                  <a:gd name="connsiteX25" fmla="*/ 579120 w 2581421"/>
                  <a:gd name="connsiteY25" fmla="*/ 114887 h 1620130"/>
                  <a:gd name="connsiteX26" fmla="*/ 663526 w 2581421"/>
                  <a:gd name="connsiteY26" fmla="*/ 2345 h 162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2581421" h="1620130">
                    <a:moveTo>
                      <a:pt x="663526" y="2345"/>
                    </a:moveTo>
                    <a:cubicBezTo>
                      <a:pt x="726831" y="4690"/>
                      <a:pt x="867508" y="91440"/>
                      <a:pt x="958948" y="128954"/>
                    </a:cubicBezTo>
                    <a:cubicBezTo>
                      <a:pt x="1050388" y="166468"/>
                      <a:pt x="1141828" y="187570"/>
                      <a:pt x="1212166" y="227428"/>
                    </a:cubicBezTo>
                    <a:cubicBezTo>
                      <a:pt x="1282504" y="267286"/>
                      <a:pt x="1289538" y="328247"/>
                      <a:pt x="1380978" y="368105"/>
                    </a:cubicBezTo>
                    <a:cubicBezTo>
                      <a:pt x="1472418" y="407964"/>
                      <a:pt x="1650609" y="433754"/>
                      <a:pt x="1760806" y="466579"/>
                    </a:cubicBezTo>
                    <a:cubicBezTo>
                      <a:pt x="1871003" y="499404"/>
                      <a:pt x="1957754" y="522850"/>
                      <a:pt x="2042160" y="565053"/>
                    </a:cubicBezTo>
                    <a:cubicBezTo>
                      <a:pt x="2126566" y="607256"/>
                      <a:pt x="2199249" y="654148"/>
                      <a:pt x="2267243" y="719797"/>
                    </a:cubicBezTo>
                    <a:cubicBezTo>
                      <a:pt x="2335237" y="785446"/>
                      <a:pt x="2398542" y="876886"/>
                      <a:pt x="2450123" y="958948"/>
                    </a:cubicBezTo>
                    <a:cubicBezTo>
                      <a:pt x="2501704" y="1041010"/>
                      <a:pt x="2581421" y="1146518"/>
                      <a:pt x="2576732" y="1212167"/>
                    </a:cubicBezTo>
                    <a:cubicBezTo>
                      <a:pt x="2572043" y="1277816"/>
                      <a:pt x="2480603" y="1317674"/>
                      <a:pt x="2421988" y="1352843"/>
                    </a:cubicBezTo>
                    <a:cubicBezTo>
                      <a:pt x="2363373" y="1388012"/>
                      <a:pt x="2295378" y="1404425"/>
                      <a:pt x="2225040" y="1423182"/>
                    </a:cubicBezTo>
                    <a:cubicBezTo>
                      <a:pt x="2154702" y="1441939"/>
                      <a:pt x="2077329" y="1453662"/>
                      <a:pt x="1999957" y="1465385"/>
                    </a:cubicBezTo>
                    <a:cubicBezTo>
                      <a:pt x="1922585" y="1477108"/>
                      <a:pt x="1840523" y="1488831"/>
                      <a:pt x="1760806" y="1493520"/>
                    </a:cubicBezTo>
                    <a:cubicBezTo>
                      <a:pt x="1681089" y="1498209"/>
                      <a:pt x="1577926" y="1500554"/>
                      <a:pt x="1521655" y="1493520"/>
                    </a:cubicBezTo>
                    <a:cubicBezTo>
                      <a:pt x="1465384" y="1486486"/>
                      <a:pt x="1491176" y="1434905"/>
                      <a:pt x="1423182" y="1451317"/>
                    </a:cubicBezTo>
                    <a:cubicBezTo>
                      <a:pt x="1355188" y="1467729"/>
                      <a:pt x="1191064" y="1563859"/>
                      <a:pt x="1113692" y="1591994"/>
                    </a:cubicBezTo>
                    <a:cubicBezTo>
                      <a:pt x="1036320" y="1620129"/>
                      <a:pt x="1036320" y="1620130"/>
                      <a:pt x="958948" y="1620130"/>
                    </a:cubicBezTo>
                    <a:cubicBezTo>
                      <a:pt x="881576" y="1620130"/>
                      <a:pt x="750276" y="1606062"/>
                      <a:pt x="649458" y="1591994"/>
                    </a:cubicBezTo>
                    <a:cubicBezTo>
                      <a:pt x="548640" y="1577926"/>
                      <a:pt x="445477" y="1561514"/>
                      <a:pt x="354037" y="1535723"/>
                    </a:cubicBezTo>
                    <a:cubicBezTo>
                      <a:pt x="262597" y="1509932"/>
                      <a:pt x="154744" y="1488831"/>
                      <a:pt x="100818" y="1437250"/>
                    </a:cubicBezTo>
                    <a:cubicBezTo>
                      <a:pt x="46892" y="1385669"/>
                      <a:pt x="46892" y="1310640"/>
                      <a:pt x="30480" y="1226234"/>
                    </a:cubicBezTo>
                    <a:cubicBezTo>
                      <a:pt x="14068" y="1141828"/>
                      <a:pt x="0" y="1019908"/>
                      <a:pt x="2345" y="930813"/>
                    </a:cubicBezTo>
                    <a:cubicBezTo>
                      <a:pt x="4690" y="841718"/>
                      <a:pt x="30480" y="773724"/>
                      <a:pt x="44548" y="691662"/>
                    </a:cubicBezTo>
                    <a:cubicBezTo>
                      <a:pt x="58616" y="609600"/>
                      <a:pt x="46893" y="504092"/>
                      <a:pt x="86751" y="438443"/>
                    </a:cubicBezTo>
                    <a:cubicBezTo>
                      <a:pt x="126609" y="372794"/>
                      <a:pt x="201637" y="351693"/>
                      <a:pt x="283698" y="297767"/>
                    </a:cubicBezTo>
                    <a:cubicBezTo>
                      <a:pt x="365759" y="243841"/>
                      <a:pt x="520505" y="161779"/>
                      <a:pt x="579120" y="114887"/>
                    </a:cubicBezTo>
                    <a:cubicBezTo>
                      <a:pt x="637735" y="67995"/>
                      <a:pt x="600221" y="0"/>
                      <a:pt x="663526" y="23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82" name="Молния 81"/>
            <p:cNvSpPr/>
            <p:nvPr/>
          </p:nvSpPr>
          <p:spPr>
            <a:xfrm rot="1547983">
              <a:off x="1187624" y="5301208"/>
              <a:ext cx="914400" cy="914400"/>
            </a:xfrm>
            <a:prstGeom prst="lightningBolt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3" name="Молния 82"/>
            <p:cNvSpPr/>
            <p:nvPr/>
          </p:nvSpPr>
          <p:spPr>
            <a:xfrm rot="1049615">
              <a:off x="1979712" y="5661248"/>
              <a:ext cx="914400" cy="914400"/>
            </a:xfrm>
            <a:prstGeom prst="lightningBolt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027" name="Picture 3" descr="C:\Users\Владелец\Desktop\презентация2\цветы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-2615" y="4392467"/>
            <a:ext cx="7128792" cy="24928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87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3" descr="C:\Users\Владелец\Desktop\презентация2\цветы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99792" y="4365104"/>
            <a:ext cx="6444208" cy="249289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latin typeface="a_AlgeriusBlw" pitchFamily="82" charset="-52"/>
              </a:rPr>
              <a:t> Имя существительное — это...</a:t>
            </a:r>
            <a:endParaRPr lang="ru-RU" sz="4000" b="1" dirty="0">
              <a:latin typeface="a_AlgeriusBlw" pitchFamily="82" charset="-52"/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453433" y="1244044"/>
            <a:ext cx="3822686" cy="2376264"/>
            <a:chOff x="453433" y="1244044"/>
            <a:chExt cx="3822686" cy="2376264"/>
          </a:xfrm>
        </p:grpSpPr>
        <p:pic>
          <p:nvPicPr>
            <p:cNvPr id="17412" name="Picture 4" descr="C:\Users\Владелец\Desktop\презентация2\облако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53433" y="1244044"/>
              <a:ext cx="3822686" cy="2376264"/>
            </a:xfrm>
            <a:prstGeom prst="rect">
              <a:avLst/>
            </a:prstGeom>
            <a:noFill/>
          </p:spPr>
        </p:pic>
        <p:sp>
          <p:nvSpPr>
            <p:cNvPr id="7" name="TextBox 6"/>
            <p:cNvSpPr txBox="1"/>
            <p:nvPr/>
          </p:nvSpPr>
          <p:spPr>
            <a:xfrm>
              <a:off x="1296214" y="2090730"/>
              <a:ext cx="21371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2400" b="1" dirty="0" smtClean="0">
                  <a:latin typeface="a_AlgeriusBlw" pitchFamily="82" charset="-52"/>
                </a:rPr>
                <a:t>часть предложения</a:t>
              </a:r>
              <a:endParaRPr lang="ru-RU" sz="2400" b="1" dirty="0">
                <a:latin typeface="a_AlgeriusBlw" pitchFamily="82" charset="-52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4857959" y="1196752"/>
            <a:ext cx="4286041" cy="2664296"/>
            <a:chOff x="3787587" y="1556792"/>
            <a:chExt cx="4286041" cy="2664296"/>
          </a:xfrm>
        </p:grpSpPr>
        <p:pic>
          <p:nvPicPr>
            <p:cNvPr id="17411" name="Picture 3" descr="C:\Users\Владелец\Desktop\презентация2\облако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787587" y="1556792"/>
              <a:ext cx="4286041" cy="2664296"/>
            </a:xfrm>
            <a:prstGeom prst="rect">
              <a:avLst/>
            </a:prstGeom>
            <a:noFill/>
          </p:spPr>
        </p:pic>
        <p:sp>
          <p:nvSpPr>
            <p:cNvPr id="8" name="TextBox 7"/>
            <p:cNvSpPr txBox="1"/>
            <p:nvPr/>
          </p:nvSpPr>
          <p:spPr>
            <a:xfrm>
              <a:off x="5247567" y="2477735"/>
              <a:ext cx="136608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>
                  <a:latin typeface="a_AlgeriusBlw" pitchFamily="82" charset="-52"/>
                </a:rPr>
                <a:t>часть слова</a:t>
              </a:r>
              <a:endParaRPr lang="ru-RU" sz="2400" b="1" dirty="0">
                <a:latin typeface="a_AlgeriusBlw" pitchFamily="82" charset="-52"/>
              </a:endParaRP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2771800" y="3140968"/>
            <a:ext cx="3739567" cy="2324596"/>
            <a:chOff x="1979712" y="3573016"/>
            <a:chExt cx="3739567" cy="2324596"/>
          </a:xfrm>
        </p:grpSpPr>
        <p:pic>
          <p:nvPicPr>
            <p:cNvPr id="17410" name="Picture 2" descr="C:\Users\Владелец\Desktop\презентация2\облако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979712" y="3573016"/>
              <a:ext cx="3739567" cy="2324596"/>
            </a:xfrm>
            <a:prstGeom prst="rect">
              <a:avLst/>
            </a:prstGeom>
            <a:noFill/>
          </p:spPr>
        </p:pic>
        <p:sp>
          <p:nvSpPr>
            <p:cNvPr id="9" name="TextBox 8"/>
            <p:cNvSpPr txBox="1"/>
            <p:nvPr/>
          </p:nvSpPr>
          <p:spPr>
            <a:xfrm>
              <a:off x="3059832" y="4365104"/>
              <a:ext cx="13099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>
                  <a:latin typeface="a_AlgeriusBlw" pitchFamily="82" charset="-52"/>
                </a:rPr>
                <a:t>часть речи</a:t>
              </a:r>
              <a:endParaRPr lang="ru-RU" sz="2400" b="1" dirty="0">
                <a:latin typeface="a_AlgeriusBlw" pitchFamily="82" charset="-52"/>
              </a:endParaRPr>
            </a:p>
          </p:txBody>
        </p:sp>
      </p:grpSp>
      <p:pic>
        <p:nvPicPr>
          <p:cNvPr id="17413" name="Picture 5" descr="C:\Users\Владелец\Desktop\презентация2\солнце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59774" y="3066404"/>
            <a:ext cx="2808312" cy="2757019"/>
          </a:xfrm>
          <a:prstGeom prst="rect">
            <a:avLst/>
          </a:prstGeom>
          <a:noFill/>
        </p:spPr>
      </p:pic>
      <p:sp>
        <p:nvSpPr>
          <p:cNvPr id="14" name="Управляющая кнопка: далее 13">
            <a:hlinkClick r:id="" action="ppaction://hlinkshowjump?jump=nextslide" highlightClick="1"/>
          </p:cNvPr>
          <p:cNvSpPr/>
          <p:nvPr/>
        </p:nvSpPr>
        <p:spPr>
          <a:xfrm>
            <a:off x="8316416" y="6237312"/>
            <a:ext cx="576064" cy="40466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5" name="Группа 14"/>
          <p:cNvGrpSpPr/>
          <p:nvPr/>
        </p:nvGrpSpPr>
        <p:grpSpPr>
          <a:xfrm>
            <a:off x="5699988" y="1492130"/>
            <a:ext cx="2664296" cy="2426568"/>
            <a:chOff x="683568" y="3861048"/>
            <a:chExt cx="2920456" cy="2714600"/>
          </a:xfrm>
        </p:grpSpPr>
        <p:sp>
          <p:nvSpPr>
            <p:cNvPr id="16" name="Молния 15"/>
            <p:cNvSpPr/>
            <p:nvPr/>
          </p:nvSpPr>
          <p:spPr>
            <a:xfrm rot="1168895">
              <a:off x="2610071" y="5283494"/>
              <a:ext cx="914400" cy="914400"/>
            </a:xfrm>
            <a:prstGeom prst="lightningBolt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7" name="Группа 36"/>
            <p:cNvGrpSpPr/>
            <p:nvPr/>
          </p:nvGrpSpPr>
          <p:grpSpPr>
            <a:xfrm>
              <a:off x="683568" y="3861048"/>
              <a:ext cx="2920456" cy="1837623"/>
              <a:chOff x="899592" y="4653136"/>
              <a:chExt cx="2920456" cy="1837623"/>
            </a:xfrm>
            <a:solidFill>
              <a:srgbClr val="2B0DE1"/>
            </a:solidFill>
            <a:effectLst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grpSpPr>
          <p:grpSp>
            <p:nvGrpSpPr>
              <p:cNvPr id="20" name="Группа 30"/>
              <p:cNvGrpSpPr/>
              <p:nvPr/>
            </p:nvGrpSpPr>
            <p:grpSpPr>
              <a:xfrm>
                <a:off x="899592" y="4653136"/>
                <a:ext cx="2920456" cy="1837623"/>
                <a:chOff x="499416" y="4797152"/>
                <a:chExt cx="2920456" cy="1837623"/>
              </a:xfrm>
              <a:grpFill/>
            </p:grpSpPr>
            <p:sp>
              <p:nvSpPr>
                <p:cNvPr id="22" name="Дуга 21"/>
                <p:cNvSpPr/>
                <p:nvPr/>
              </p:nvSpPr>
              <p:spPr>
                <a:xfrm>
                  <a:off x="1259632" y="4797152"/>
                  <a:ext cx="576064" cy="504056"/>
                </a:xfrm>
                <a:prstGeom prst="arc">
                  <a:avLst>
                    <a:gd name="adj1" fmla="val 13029461"/>
                    <a:gd name="adj2" fmla="val 721448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3" name="Дуга 22"/>
                <p:cNvSpPr/>
                <p:nvPr/>
              </p:nvSpPr>
              <p:spPr>
                <a:xfrm>
                  <a:off x="1763688" y="4941168"/>
                  <a:ext cx="648072" cy="792088"/>
                </a:xfrm>
                <a:prstGeom prst="arc">
                  <a:avLst>
                    <a:gd name="adj1" fmla="val 13405252"/>
                    <a:gd name="adj2" fmla="val 244837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4" name="Дуга 23"/>
                <p:cNvSpPr/>
                <p:nvPr/>
              </p:nvSpPr>
              <p:spPr>
                <a:xfrm rot="20277035">
                  <a:off x="2361423" y="5157192"/>
                  <a:ext cx="720080" cy="792088"/>
                </a:xfrm>
                <a:prstGeom prst="arc">
                  <a:avLst>
                    <a:gd name="adj1" fmla="val 14001491"/>
                    <a:gd name="adj2" fmla="val 3691511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5" name="Дуга 24"/>
                <p:cNvSpPr/>
                <p:nvPr/>
              </p:nvSpPr>
              <p:spPr>
                <a:xfrm>
                  <a:off x="2843808" y="5733256"/>
                  <a:ext cx="576064" cy="720080"/>
                </a:xfrm>
                <a:prstGeom prst="arc">
                  <a:avLst>
                    <a:gd name="adj1" fmla="val 15158511"/>
                    <a:gd name="adj2" fmla="val 8641407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6" name="Дуга 25"/>
                <p:cNvSpPr/>
                <p:nvPr/>
              </p:nvSpPr>
              <p:spPr>
                <a:xfrm rot="8099701">
                  <a:off x="2151984" y="5852086"/>
                  <a:ext cx="762964" cy="725827"/>
                </a:xfrm>
                <a:prstGeom prst="arc">
                  <a:avLst>
                    <a:gd name="adj1" fmla="val 14278491"/>
                    <a:gd name="adj2" fmla="val 1086674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7" name="Дуга 26"/>
                <p:cNvSpPr/>
                <p:nvPr/>
              </p:nvSpPr>
              <p:spPr>
                <a:xfrm rot="16200000">
                  <a:off x="611560" y="4941168"/>
                  <a:ext cx="1008112" cy="720080"/>
                </a:xfrm>
                <a:prstGeom prst="arc">
                  <a:avLst>
                    <a:gd name="adj1" fmla="val 15505075"/>
                    <a:gd name="adj2" fmla="val 1728442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8" name="Дуга 27"/>
                <p:cNvSpPr/>
                <p:nvPr/>
              </p:nvSpPr>
              <p:spPr>
                <a:xfrm rot="13099351">
                  <a:off x="499416" y="5238895"/>
                  <a:ext cx="678469" cy="963916"/>
                </a:xfrm>
                <a:prstGeom prst="arc">
                  <a:avLst>
                    <a:gd name="adj1" fmla="val 14747559"/>
                    <a:gd name="adj2" fmla="val 2805379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9" name="Дуга 28"/>
                <p:cNvSpPr/>
                <p:nvPr/>
              </p:nvSpPr>
              <p:spPr>
                <a:xfrm rot="12212736">
                  <a:off x="584571" y="6179286"/>
                  <a:ext cx="646067" cy="360040"/>
                </a:xfrm>
                <a:prstGeom prst="arc">
                  <a:avLst>
                    <a:gd name="adj1" fmla="val 10113752"/>
                    <a:gd name="adj2" fmla="val 1500380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0" name="Дуга 29"/>
                <p:cNvSpPr/>
                <p:nvPr/>
              </p:nvSpPr>
              <p:spPr>
                <a:xfrm rot="9529304">
                  <a:off x="1169424" y="6204939"/>
                  <a:ext cx="763039" cy="404211"/>
                </a:xfrm>
                <a:prstGeom prst="arc">
                  <a:avLst>
                    <a:gd name="adj1" fmla="val 12937565"/>
                    <a:gd name="adj2" fmla="val 1264539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1" name="Дуга 30"/>
                <p:cNvSpPr/>
                <p:nvPr/>
              </p:nvSpPr>
              <p:spPr>
                <a:xfrm rot="8046796">
                  <a:off x="1633722" y="5977985"/>
                  <a:ext cx="864096" cy="449483"/>
                </a:xfrm>
                <a:prstGeom prst="arc">
                  <a:avLst/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21" name="Полилиния 20"/>
              <p:cNvSpPr/>
              <p:nvPr/>
            </p:nvSpPr>
            <p:spPr>
              <a:xfrm>
                <a:off x="1066800" y="4752535"/>
                <a:ext cx="2581421" cy="1620130"/>
              </a:xfrm>
              <a:custGeom>
                <a:avLst/>
                <a:gdLst>
                  <a:gd name="connsiteX0" fmla="*/ 663526 w 2581421"/>
                  <a:gd name="connsiteY0" fmla="*/ 2345 h 1620130"/>
                  <a:gd name="connsiteX1" fmla="*/ 958948 w 2581421"/>
                  <a:gd name="connsiteY1" fmla="*/ 128954 h 1620130"/>
                  <a:gd name="connsiteX2" fmla="*/ 1212166 w 2581421"/>
                  <a:gd name="connsiteY2" fmla="*/ 227428 h 1620130"/>
                  <a:gd name="connsiteX3" fmla="*/ 1380978 w 2581421"/>
                  <a:gd name="connsiteY3" fmla="*/ 368105 h 1620130"/>
                  <a:gd name="connsiteX4" fmla="*/ 1760806 w 2581421"/>
                  <a:gd name="connsiteY4" fmla="*/ 466579 h 1620130"/>
                  <a:gd name="connsiteX5" fmla="*/ 2042160 w 2581421"/>
                  <a:gd name="connsiteY5" fmla="*/ 565053 h 1620130"/>
                  <a:gd name="connsiteX6" fmla="*/ 2267243 w 2581421"/>
                  <a:gd name="connsiteY6" fmla="*/ 719797 h 1620130"/>
                  <a:gd name="connsiteX7" fmla="*/ 2450123 w 2581421"/>
                  <a:gd name="connsiteY7" fmla="*/ 958948 h 1620130"/>
                  <a:gd name="connsiteX8" fmla="*/ 2576732 w 2581421"/>
                  <a:gd name="connsiteY8" fmla="*/ 1212167 h 1620130"/>
                  <a:gd name="connsiteX9" fmla="*/ 2421988 w 2581421"/>
                  <a:gd name="connsiteY9" fmla="*/ 1352843 h 1620130"/>
                  <a:gd name="connsiteX10" fmla="*/ 2225040 w 2581421"/>
                  <a:gd name="connsiteY10" fmla="*/ 1423182 h 1620130"/>
                  <a:gd name="connsiteX11" fmla="*/ 1999957 w 2581421"/>
                  <a:gd name="connsiteY11" fmla="*/ 1465385 h 1620130"/>
                  <a:gd name="connsiteX12" fmla="*/ 1760806 w 2581421"/>
                  <a:gd name="connsiteY12" fmla="*/ 1493520 h 1620130"/>
                  <a:gd name="connsiteX13" fmla="*/ 1521655 w 2581421"/>
                  <a:gd name="connsiteY13" fmla="*/ 1493520 h 1620130"/>
                  <a:gd name="connsiteX14" fmla="*/ 1423182 w 2581421"/>
                  <a:gd name="connsiteY14" fmla="*/ 1451317 h 1620130"/>
                  <a:gd name="connsiteX15" fmla="*/ 1113692 w 2581421"/>
                  <a:gd name="connsiteY15" fmla="*/ 1591994 h 1620130"/>
                  <a:gd name="connsiteX16" fmla="*/ 958948 w 2581421"/>
                  <a:gd name="connsiteY16" fmla="*/ 1620130 h 1620130"/>
                  <a:gd name="connsiteX17" fmla="*/ 649458 w 2581421"/>
                  <a:gd name="connsiteY17" fmla="*/ 1591994 h 1620130"/>
                  <a:gd name="connsiteX18" fmla="*/ 354037 w 2581421"/>
                  <a:gd name="connsiteY18" fmla="*/ 1535723 h 1620130"/>
                  <a:gd name="connsiteX19" fmla="*/ 100818 w 2581421"/>
                  <a:gd name="connsiteY19" fmla="*/ 1437250 h 1620130"/>
                  <a:gd name="connsiteX20" fmla="*/ 30480 w 2581421"/>
                  <a:gd name="connsiteY20" fmla="*/ 1226234 h 1620130"/>
                  <a:gd name="connsiteX21" fmla="*/ 2345 w 2581421"/>
                  <a:gd name="connsiteY21" fmla="*/ 930813 h 1620130"/>
                  <a:gd name="connsiteX22" fmla="*/ 44548 w 2581421"/>
                  <a:gd name="connsiteY22" fmla="*/ 691662 h 1620130"/>
                  <a:gd name="connsiteX23" fmla="*/ 86751 w 2581421"/>
                  <a:gd name="connsiteY23" fmla="*/ 438443 h 1620130"/>
                  <a:gd name="connsiteX24" fmla="*/ 283698 w 2581421"/>
                  <a:gd name="connsiteY24" fmla="*/ 297767 h 1620130"/>
                  <a:gd name="connsiteX25" fmla="*/ 579120 w 2581421"/>
                  <a:gd name="connsiteY25" fmla="*/ 114887 h 1620130"/>
                  <a:gd name="connsiteX26" fmla="*/ 663526 w 2581421"/>
                  <a:gd name="connsiteY26" fmla="*/ 2345 h 162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2581421" h="1620130">
                    <a:moveTo>
                      <a:pt x="663526" y="2345"/>
                    </a:moveTo>
                    <a:cubicBezTo>
                      <a:pt x="726831" y="4690"/>
                      <a:pt x="867508" y="91440"/>
                      <a:pt x="958948" y="128954"/>
                    </a:cubicBezTo>
                    <a:cubicBezTo>
                      <a:pt x="1050388" y="166468"/>
                      <a:pt x="1141828" y="187570"/>
                      <a:pt x="1212166" y="227428"/>
                    </a:cubicBezTo>
                    <a:cubicBezTo>
                      <a:pt x="1282504" y="267286"/>
                      <a:pt x="1289538" y="328247"/>
                      <a:pt x="1380978" y="368105"/>
                    </a:cubicBezTo>
                    <a:cubicBezTo>
                      <a:pt x="1472418" y="407964"/>
                      <a:pt x="1650609" y="433754"/>
                      <a:pt x="1760806" y="466579"/>
                    </a:cubicBezTo>
                    <a:cubicBezTo>
                      <a:pt x="1871003" y="499404"/>
                      <a:pt x="1957754" y="522850"/>
                      <a:pt x="2042160" y="565053"/>
                    </a:cubicBezTo>
                    <a:cubicBezTo>
                      <a:pt x="2126566" y="607256"/>
                      <a:pt x="2199249" y="654148"/>
                      <a:pt x="2267243" y="719797"/>
                    </a:cubicBezTo>
                    <a:cubicBezTo>
                      <a:pt x="2335237" y="785446"/>
                      <a:pt x="2398542" y="876886"/>
                      <a:pt x="2450123" y="958948"/>
                    </a:cubicBezTo>
                    <a:cubicBezTo>
                      <a:pt x="2501704" y="1041010"/>
                      <a:pt x="2581421" y="1146518"/>
                      <a:pt x="2576732" y="1212167"/>
                    </a:cubicBezTo>
                    <a:cubicBezTo>
                      <a:pt x="2572043" y="1277816"/>
                      <a:pt x="2480603" y="1317674"/>
                      <a:pt x="2421988" y="1352843"/>
                    </a:cubicBezTo>
                    <a:cubicBezTo>
                      <a:pt x="2363373" y="1388012"/>
                      <a:pt x="2295378" y="1404425"/>
                      <a:pt x="2225040" y="1423182"/>
                    </a:cubicBezTo>
                    <a:cubicBezTo>
                      <a:pt x="2154702" y="1441939"/>
                      <a:pt x="2077329" y="1453662"/>
                      <a:pt x="1999957" y="1465385"/>
                    </a:cubicBezTo>
                    <a:cubicBezTo>
                      <a:pt x="1922585" y="1477108"/>
                      <a:pt x="1840523" y="1488831"/>
                      <a:pt x="1760806" y="1493520"/>
                    </a:cubicBezTo>
                    <a:cubicBezTo>
                      <a:pt x="1681089" y="1498209"/>
                      <a:pt x="1577926" y="1500554"/>
                      <a:pt x="1521655" y="1493520"/>
                    </a:cubicBezTo>
                    <a:cubicBezTo>
                      <a:pt x="1465384" y="1486486"/>
                      <a:pt x="1491176" y="1434905"/>
                      <a:pt x="1423182" y="1451317"/>
                    </a:cubicBezTo>
                    <a:cubicBezTo>
                      <a:pt x="1355188" y="1467729"/>
                      <a:pt x="1191064" y="1563859"/>
                      <a:pt x="1113692" y="1591994"/>
                    </a:cubicBezTo>
                    <a:cubicBezTo>
                      <a:pt x="1036320" y="1620129"/>
                      <a:pt x="1036320" y="1620130"/>
                      <a:pt x="958948" y="1620130"/>
                    </a:cubicBezTo>
                    <a:cubicBezTo>
                      <a:pt x="881576" y="1620130"/>
                      <a:pt x="750276" y="1606062"/>
                      <a:pt x="649458" y="1591994"/>
                    </a:cubicBezTo>
                    <a:cubicBezTo>
                      <a:pt x="548640" y="1577926"/>
                      <a:pt x="445477" y="1561514"/>
                      <a:pt x="354037" y="1535723"/>
                    </a:cubicBezTo>
                    <a:cubicBezTo>
                      <a:pt x="262597" y="1509932"/>
                      <a:pt x="154744" y="1488831"/>
                      <a:pt x="100818" y="1437250"/>
                    </a:cubicBezTo>
                    <a:cubicBezTo>
                      <a:pt x="46892" y="1385669"/>
                      <a:pt x="46892" y="1310640"/>
                      <a:pt x="30480" y="1226234"/>
                    </a:cubicBezTo>
                    <a:cubicBezTo>
                      <a:pt x="14068" y="1141828"/>
                      <a:pt x="0" y="1019908"/>
                      <a:pt x="2345" y="930813"/>
                    </a:cubicBezTo>
                    <a:cubicBezTo>
                      <a:pt x="4690" y="841718"/>
                      <a:pt x="30480" y="773724"/>
                      <a:pt x="44548" y="691662"/>
                    </a:cubicBezTo>
                    <a:cubicBezTo>
                      <a:pt x="58616" y="609600"/>
                      <a:pt x="46893" y="504092"/>
                      <a:pt x="86751" y="438443"/>
                    </a:cubicBezTo>
                    <a:cubicBezTo>
                      <a:pt x="126609" y="372794"/>
                      <a:pt x="201637" y="351693"/>
                      <a:pt x="283698" y="297767"/>
                    </a:cubicBezTo>
                    <a:cubicBezTo>
                      <a:pt x="365759" y="243841"/>
                      <a:pt x="520505" y="161779"/>
                      <a:pt x="579120" y="114887"/>
                    </a:cubicBezTo>
                    <a:cubicBezTo>
                      <a:pt x="637735" y="67995"/>
                      <a:pt x="600221" y="0"/>
                      <a:pt x="663526" y="23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8" name="Молния 17"/>
            <p:cNvSpPr/>
            <p:nvPr/>
          </p:nvSpPr>
          <p:spPr>
            <a:xfrm rot="1547983">
              <a:off x="1187624" y="5301208"/>
              <a:ext cx="914400" cy="914400"/>
            </a:xfrm>
            <a:prstGeom prst="lightningBolt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Молния 18"/>
            <p:cNvSpPr/>
            <p:nvPr/>
          </p:nvSpPr>
          <p:spPr>
            <a:xfrm rot="1049615">
              <a:off x="1979712" y="5661248"/>
              <a:ext cx="914400" cy="914400"/>
            </a:xfrm>
            <a:prstGeom prst="lightningBolt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2" name="Группа 31"/>
          <p:cNvGrpSpPr/>
          <p:nvPr/>
        </p:nvGrpSpPr>
        <p:grpSpPr>
          <a:xfrm>
            <a:off x="1032628" y="1355764"/>
            <a:ext cx="2664296" cy="2426568"/>
            <a:chOff x="683568" y="3861048"/>
            <a:chExt cx="2920456" cy="2714600"/>
          </a:xfrm>
        </p:grpSpPr>
        <p:sp>
          <p:nvSpPr>
            <p:cNvPr id="33" name="Молния 32"/>
            <p:cNvSpPr/>
            <p:nvPr/>
          </p:nvSpPr>
          <p:spPr>
            <a:xfrm rot="1168895">
              <a:off x="2610071" y="5283494"/>
              <a:ext cx="914400" cy="914400"/>
            </a:xfrm>
            <a:prstGeom prst="lightningBolt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34" name="Группа 36"/>
            <p:cNvGrpSpPr/>
            <p:nvPr/>
          </p:nvGrpSpPr>
          <p:grpSpPr>
            <a:xfrm>
              <a:off x="683568" y="3861048"/>
              <a:ext cx="2920456" cy="1837623"/>
              <a:chOff x="899592" y="4653136"/>
              <a:chExt cx="2920456" cy="1837623"/>
            </a:xfrm>
            <a:solidFill>
              <a:srgbClr val="2B0DE1"/>
            </a:solidFill>
            <a:effectLst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grpSpPr>
          <p:grpSp>
            <p:nvGrpSpPr>
              <p:cNvPr id="37" name="Группа 30"/>
              <p:cNvGrpSpPr/>
              <p:nvPr/>
            </p:nvGrpSpPr>
            <p:grpSpPr>
              <a:xfrm>
                <a:off x="899592" y="4653136"/>
                <a:ext cx="2920456" cy="1837623"/>
                <a:chOff x="499416" y="4797152"/>
                <a:chExt cx="2920456" cy="1837623"/>
              </a:xfrm>
              <a:grpFill/>
            </p:grpSpPr>
            <p:sp>
              <p:nvSpPr>
                <p:cNvPr id="39" name="Дуга 38"/>
                <p:cNvSpPr/>
                <p:nvPr/>
              </p:nvSpPr>
              <p:spPr>
                <a:xfrm>
                  <a:off x="1259632" y="4797152"/>
                  <a:ext cx="576064" cy="504056"/>
                </a:xfrm>
                <a:prstGeom prst="arc">
                  <a:avLst>
                    <a:gd name="adj1" fmla="val 13029461"/>
                    <a:gd name="adj2" fmla="val 721448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0" name="Дуга 39"/>
                <p:cNvSpPr/>
                <p:nvPr/>
              </p:nvSpPr>
              <p:spPr>
                <a:xfrm>
                  <a:off x="1763688" y="4941168"/>
                  <a:ext cx="648072" cy="792088"/>
                </a:xfrm>
                <a:prstGeom prst="arc">
                  <a:avLst>
                    <a:gd name="adj1" fmla="val 13405252"/>
                    <a:gd name="adj2" fmla="val 244837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1" name="Дуга 40"/>
                <p:cNvSpPr/>
                <p:nvPr/>
              </p:nvSpPr>
              <p:spPr>
                <a:xfrm rot="20277035">
                  <a:off x="2361423" y="5157192"/>
                  <a:ext cx="720080" cy="792088"/>
                </a:xfrm>
                <a:prstGeom prst="arc">
                  <a:avLst>
                    <a:gd name="adj1" fmla="val 14001491"/>
                    <a:gd name="adj2" fmla="val 3691511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2" name="Дуга 41"/>
                <p:cNvSpPr/>
                <p:nvPr/>
              </p:nvSpPr>
              <p:spPr>
                <a:xfrm>
                  <a:off x="2843808" y="5733256"/>
                  <a:ext cx="576064" cy="720080"/>
                </a:xfrm>
                <a:prstGeom prst="arc">
                  <a:avLst>
                    <a:gd name="adj1" fmla="val 15158511"/>
                    <a:gd name="adj2" fmla="val 8641407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3" name="Дуга 42"/>
                <p:cNvSpPr/>
                <p:nvPr/>
              </p:nvSpPr>
              <p:spPr>
                <a:xfrm rot="8099701">
                  <a:off x="2151984" y="5852086"/>
                  <a:ext cx="762964" cy="725827"/>
                </a:xfrm>
                <a:prstGeom prst="arc">
                  <a:avLst>
                    <a:gd name="adj1" fmla="val 14278491"/>
                    <a:gd name="adj2" fmla="val 1086674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4" name="Дуга 43"/>
                <p:cNvSpPr/>
                <p:nvPr/>
              </p:nvSpPr>
              <p:spPr>
                <a:xfrm rot="16200000">
                  <a:off x="611560" y="4941168"/>
                  <a:ext cx="1008112" cy="720080"/>
                </a:xfrm>
                <a:prstGeom prst="arc">
                  <a:avLst>
                    <a:gd name="adj1" fmla="val 15505075"/>
                    <a:gd name="adj2" fmla="val 1728442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5" name="Дуга 44"/>
                <p:cNvSpPr/>
                <p:nvPr/>
              </p:nvSpPr>
              <p:spPr>
                <a:xfrm rot="13099351">
                  <a:off x="499416" y="5238895"/>
                  <a:ext cx="678469" cy="963916"/>
                </a:xfrm>
                <a:prstGeom prst="arc">
                  <a:avLst>
                    <a:gd name="adj1" fmla="val 14747559"/>
                    <a:gd name="adj2" fmla="val 2805379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6" name="Дуга 45"/>
                <p:cNvSpPr/>
                <p:nvPr/>
              </p:nvSpPr>
              <p:spPr>
                <a:xfrm rot="12212736">
                  <a:off x="584571" y="6179286"/>
                  <a:ext cx="646067" cy="360040"/>
                </a:xfrm>
                <a:prstGeom prst="arc">
                  <a:avLst>
                    <a:gd name="adj1" fmla="val 10113752"/>
                    <a:gd name="adj2" fmla="val 1500380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7" name="Дуга 46"/>
                <p:cNvSpPr/>
                <p:nvPr/>
              </p:nvSpPr>
              <p:spPr>
                <a:xfrm rot="9529304">
                  <a:off x="1169424" y="6204939"/>
                  <a:ext cx="763039" cy="404211"/>
                </a:xfrm>
                <a:prstGeom prst="arc">
                  <a:avLst>
                    <a:gd name="adj1" fmla="val 12937565"/>
                    <a:gd name="adj2" fmla="val 1264539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8" name="Дуга 47"/>
                <p:cNvSpPr/>
                <p:nvPr/>
              </p:nvSpPr>
              <p:spPr>
                <a:xfrm rot="8046796">
                  <a:off x="1633722" y="5977985"/>
                  <a:ext cx="864096" cy="449483"/>
                </a:xfrm>
                <a:prstGeom prst="arc">
                  <a:avLst/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38" name="Полилиния 37"/>
              <p:cNvSpPr/>
              <p:nvPr/>
            </p:nvSpPr>
            <p:spPr>
              <a:xfrm>
                <a:off x="1066800" y="4752535"/>
                <a:ext cx="2581421" cy="1620130"/>
              </a:xfrm>
              <a:custGeom>
                <a:avLst/>
                <a:gdLst>
                  <a:gd name="connsiteX0" fmla="*/ 663526 w 2581421"/>
                  <a:gd name="connsiteY0" fmla="*/ 2345 h 1620130"/>
                  <a:gd name="connsiteX1" fmla="*/ 958948 w 2581421"/>
                  <a:gd name="connsiteY1" fmla="*/ 128954 h 1620130"/>
                  <a:gd name="connsiteX2" fmla="*/ 1212166 w 2581421"/>
                  <a:gd name="connsiteY2" fmla="*/ 227428 h 1620130"/>
                  <a:gd name="connsiteX3" fmla="*/ 1380978 w 2581421"/>
                  <a:gd name="connsiteY3" fmla="*/ 368105 h 1620130"/>
                  <a:gd name="connsiteX4" fmla="*/ 1760806 w 2581421"/>
                  <a:gd name="connsiteY4" fmla="*/ 466579 h 1620130"/>
                  <a:gd name="connsiteX5" fmla="*/ 2042160 w 2581421"/>
                  <a:gd name="connsiteY5" fmla="*/ 565053 h 1620130"/>
                  <a:gd name="connsiteX6" fmla="*/ 2267243 w 2581421"/>
                  <a:gd name="connsiteY6" fmla="*/ 719797 h 1620130"/>
                  <a:gd name="connsiteX7" fmla="*/ 2450123 w 2581421"/>
                  <a:gd name="connsiteY7" fmla="*/ 958948 h 1620130"/>
                  <a:gd name="connsiteX8" fmla="*/ 2576732 w 2581421"/>
                  <a:gd name="connsiteY8" fmla="*/ 1212167 h 1620130"/>
                  <a:gd name="connsiteX9" fmla="*/ 2421988 w 2581421"/>
                  <a:gd name="connsiteY9" fmla="*/ 1352843 h 1620130"/>
                  <a:gd name="connsiteX10" fmla="*/ 2225040 w 2581421"/>
                  <a:gd name="connsiteY10" fmla="*/ 1423182 h 1620130"/>
                  <a:gd name="connsiteX11" fmla="*/ 1999957 w 2581421"/>
                  <a:gd name="connsiteY11" fmla="*/ 1465385 h 1620130"/>
                  <a:gd name="connsiteX12" fmla="*/ 1760806 w 2581421"/>
                  <a:gd name="connsiteY12" fmla="*/ 1493520 h 1620130"/>
                  <a:gd name="connsiteX13" fmla="*/ 1521655 w 2581421"/>
                  <a:gd name="connsiteY13" fmla="*/ 1493520 h 1620130"/>
                  <a:gd name="connsiteX14" fmla="*/ 1423182 w 2581421"/>
                  <a:gd name="connsiteY14" fmla="*/ 1451317 h 1620130"/>
                  <a:gd name="connsiteX15" fmla="*/ 1113692 w 2581421"/>
                  <a:gd name="connsiteY15" fmla="*/ 1591994 h 1620130"/>
                  <a:gd name="connsiteX16" fmla="*/ 958948 w 2581421"/>
                  <a:gd name="connsiteY16" fmla="*/ 1620130 h 1620130"/>
                  <a:gd name="connsiteX17" fmla="*/ 649458 w 2581421"/>
                  <a:gd name="connsiteY17" fmla="*/ 1591994 h 1620130"/>
                  <a:gd name="connsiteX18" fmla="*/ 354037 w 2581421"/>
                  <a:gd name="connsiteY18" fmla="*/ 1535723 h 1620130"/>
                  <a:gd name="connsiteX19" fmla="*/ 100818 w 2581421"/>
                  <a:gd name="connsiteY19" fmla="*/ 1437250 h 1620130"/>
                  <a:gd name="connsiteX20" fmla="*/ 30480 w 2581421"/>
                  <a:gd name="connsiteY20" fmla="*/ 1226234 h 1620130"/>
                  <a:gd name="connsiteX21" fmla="*/ 2345 w 2581421"/>
                  <a:gd name="connsiteY21" fmla="*/ 930813 h 1620130"/>
                  <a:gd name="connsiteX22" fmla="*/ 44548 w 2581421"/>
                  <a:gd name="connsiteY22" fmla="*/ 691662 h 1620130"/>
                  <a:gd name="connsiteX23" fmla="*/ 86751 w 2581421"/>
                  <a:gd name="connsiteY23" fmla="*/ 438443 h 1620130"/>
                  <a:gd name="connsiteX24" fmla="*/ 283698 w 2581421"/>
                  <a:gd name="connsiteY24" fmla="*/ 297767 h 1620130"/>
                  <a:gd name="connsiteX25" fmla="*/ 579120 w 2581421"/>
                  <a:gd name="connsiteY25" fmla="*/ 114887 h 1620130"/>
                  <a:gd name="connsiteX26" fmla="*/ 663526 w 2581421"/>
                  <a:gd name="connsiteY26" fmla="*/ 2345 h 162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2581421" h="1620130">
                    <a:moveTo>
                      <a:pt x="663526" y="2345"/>
                    </a:moveTo>
                    <a:cubicBezTo>
                      <a:pt x="726831" y="4690"/>
                      <a:pt x="867508" y="91440"/>
                      <a:pt x="958948" y="128954"/>
                    </a:cubicBezTo>
                    <a:cubicBezTo>
                      <a:pt x="1050388" y="166468"/>
                      <a:pt x="1141828" y="187570"/>
                      <a:pt x="1212166" y="227428"/>
                    </a:cubicBezTo>
                    <a:cubicBezTo>
                      <a:pt x="1282504" y="267286"/>
                      <a:pt x="1289538" y="328247"/>
                      <a:pt x="1380978" y="368105"/>
                    </a:cubicBezTo>
                    <a:cubicBezTo>
                      <a:pt x="1472418" y="407964"/>
                      <a:pt x="1650609" y="433754"/>
                      <a:pt x="1760806" y="466579"/>
                    </a:cubicBezTo>
                    <a:cubicBezTo>
                      <a:pt x="1871003" y="499404"/>
                      <a:pt x="1957754" y="522850"/>
                      <a:pt x="2042160" y="565053"/>
                    </a:cubicBezTo>
                    <a:cubicBezTo>
                      <a:pt x="2126566" y="607256"/>
                      <a:pt x="2199249" y="654148"/>
                      <a:pt x="2267243" y="719797"/>
                    </a:cubicBezTo>
                    <a:cubicBezTo>
                      <a:pt x="2335237" y="785446"/>
                      <a:pt x="2398542" y="876886"/>
                      <a:pt x="2450123" y="958948"/>
                    </a:cubicBezTo>
                    <a:cubicBezTo>
                      <a:pt x="2501704" y="1041010"/>
                      <a:pt x="2581421" y="1146518"/>
                      <a:pt x="2576732" y="1212167"/>
                    </a:cubicBezTo>
                    <a:cubicBezTo>
                      <a:pt x="2572043" y="1277816"/>
                      <a:pt x="2480603" y="1317674"/>
                      <a:pt x="2421988" y="1352843"/>
                    </a:cubicBezTo>
                    <a:cubicBezTo>
                      <a:pt x="2363373" y="1388012"/>
                      <a:pt x="2295378" y="1404425"/>
                      <a:pt x="2225040" y="1423182"/>
                    </a:cubicBezTo>
                    <a:cubicBezTo>
                      <a:pt x="2154702" y="1441939"/>
                      <a:pt x="2077329" y="1453662"/>
                      <a:pt x="1999957" y="1465385"/>
                    </a:cubicBezTo>
                    <a:cubicBezTo>
                      <a:pt x="1922585" y="1477108"/>
                      <a:pt x="1840523" y="1488831"/>
                      <a:pt x="1760806" y="1493520"/>
                    </a:cubicBezTo>
                    <a:cubicBezTo>
                      <a:pt x="1681089" y="1498209"/>
                      <a:pt x="1577926" y="1500554"/>
                      <a:pt x="1521655" y="1493520"/>
                    </a:cubicBezTo>
                    <a:cubicBezTo>
                      <a:pt x="1465384" y="1486486"/>
                      <a:pt x="1491176" y="1434905"/>
                      <a:pt x="1423182" y="1451317"/>
                    </a:cubicBezTo>
                    <a:cubicBezTo>
                      <a:pt x="1355188" y="1467729"/>
                      <a:pt x="1191064" y="1563859"/>
                      <a:pt x="1113692" y="1591994"/>
                    </a:cubicBezTo>
                    <a:cubicBezTo>
                      <a:pt x="1036320" y="1620129"/>
                      <a:pt x="1036320" y="1620130"/>
                      <a:pt x="958948" y="1620130"/>
                    </a:cubicBezTo>
                    <a:cubicBezTo>
                      <a:pt x="881576" y="1620130"/>
                      <a:pt x="750276" y="1606062"/>
                      <a:pt x="649458" y="1591994"/>
                    </a:cubicBezTo>
                    <a:cubicBezTo>
                      <a:pt x="548640" y="1577926"/>
                      <a:pt x="445477" y="1561514"/>
                      <a:pt x="354037" y="1535723"/>
                    </a:cubicBezTo>
                    <a:cubicBezTo>
                      <a:pt x="262597" y="1509932"/>
                      <a:pt x="154744" y="1488831"/>
                      <a:pt x="100818" y="1437250"/>
                    </a:cubicBezTo>
                    <a:cubicBezTo>
                      <a:pt x="46892" y="1385669"/>
                      <a:pt x="46892" y="1310640"/>
                      <a:pt x="30480" y="1226234"/>
                    </a:cubicBezTo>
                    <a:cubicBezTo>
                      <a:pt x="14068" y="1141828"/>
                      <a:pt x="0" y="1019908"/>
                      <a:pt x="2345" y="930813"/>
                    </a:cubicBezTo>
                    <a:cubicBezTo>
                      <a:pt x="4690" y="841718"/>
                      <a:pt x="30480" y="773724"/>
                      <a:pt x="44548" y="691662"/>
                    </a:cubicBezTo>
                    <a:cubicBezTo>
                      <a:pt x="58616" y="609600"/>
                      <a:pt x="46893" y="504092"/>
                      <a:pt x="86751" y="438443"/>
                    </a:cubicBezTo>
                    <a:cubicBezTo>
                      <a:pt x="126609" y="372794"/>
                      <a:pt x="201637" y="351693"/>
                      <a:pt x="283698" y="297767"/>
                    </a:cubicBezTo>
                    <a:cubicBezTo>
                      <a:pt x="365759" y="243841"/>
                      <a:pt x="520505" y="161779"/>
                      <a:pt x="579120" y="114887"/>
                    </a:cubicBezTo>
                    <a:cubicBezTo>
                      <a:pt x="637735" y="67995"/>
                      <a:pt x="600221" y="0"/>
                      <a:pt x="663526" y="23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35" name="Молния 34"/>
            <p:cNvSpPr/>
            <p:nvPr/>
          </p:nvSpPr>
          <p:spPr>
            <a:xfrm rot="1547983">
              <a:off x="1187624" y="5301208"/>
              <a:ext cx="914400" cy="914400"/>
            </a:xfrm>
            <a:prstGeom prst="lightningBolt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Молния 35"/>
            <p:cNvSpPr/>
            <p:nvPr/>
          </p:nvSpPr>
          <p:spPr>
            <a:xfrm rot="1049615">
              <a:off x="1979712" y="5661248"/>
              <a:ext cx="914400" cy="914400"/>
            </a:xfrm>
            <a:prstGeom prst="lightningBolt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7" dur="1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latin typeface="a_AlgeriusBlw" pitchFamily="82" charset="-52"/>
              </a:rPr>
              <a:t> Имя существительное обозначает...</a:t>
            </a:r>
            <a:endParaRPr lang="ru-RU" sz="4000" b="1" dirty="0">
              <a:latin typeface="a_AlgeriusBlw" pitchFamily="82" charset="-52"/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395536" y="1772816"/>
            <a:ext cx="3475169" cy="2160240"/>
            <a:chOff x="395536" y="1772816"/>
            <a:chExt cx="3475169" cy="2160240"/>
          </a:xfrm>
        </p:grpSpPr>
        <p:pic>
          <p:nvPicPr>
            <p:cNvPr id="16389" name="Picture 5" descr="C:\Users\Владелец\Desktop\презентация2\облако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95536" y="1772816"/>
              <a:ext cx="3475169" cy="2160240"/>
            </a:xfrm>
            <a:prstGeom prst="rect">
              <a:avLst/>
            </a:prstGeom>
            <a:noFill/>
          </p:spPr>
        </p:pic>
        <p:sp>
          <p:nvSpPr>
            <p:cNvPr id="8" name="TextBox 7"/>
            <p:cNvSpPr txBox="1"/>
            <p:nvPr/>
          </p:nvSpPr>
          <p:spPr>
            <a:xfrm>
              <a:off x="1475656" y="2564904"/>
              <a:ext cx="105509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>
                  <a:latin typeface="a_AlgeriusBlw" pitchFamily="82" charset="-52"/>
                </a:rPr>
                <a:t>предмет</a:t>
              </a:r>
              <a:endParaRPr lang="ru-RU" b="1" dirty="0">
                <a:latin typeface="a_AlgeriusBlw" pitchFamily="82" charset="-52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5321314" y="1124744"/>
            <a:ext cx="3822686" cy="2376264"/>
            <a:chOff x="4932040" y="1556792"/>
            <a:chExt cx="3822686" cy="2376264"/>
          </a:xfrm>
        </p:grpSpPr>
        <p:pic>
          <p:nvPicPr>
            <p:cNvPr id="16388" name="Picture 4" descr="C:\Users\Владелец\Desktop\презентация2\облако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932040" y="1556792"/>
              <a:ext cx="3822686" cy="2376264"/>
            </a:xfrm>
            <a:prstGeom prst="rect">
              <a:avLst/>
            </a:prstGeom>
            <a:noFill/>
          </p:spPr>
        </p:pic>
        <p:sp>
          <p:nvSpPr>
            <p:cNvPr id="9" name="TextBox 8"/>
            <p:cNvSpPr txBox="1"/>
            <p:nvPr/>
          </p:nvSpPr>
          <p:spPr>
            <a:xfrm>
              <a:off x="5774744" y="2365839"/>
              <a:ext cx="205376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>
                  <a:latin typeface="a_AlgeriusBlw" pitchFamily="82" charset="-52"/>
                </a:rPr>
                <a:t>признак предмета</a:t>
              </a:r>
              <a:endParaRPr lang="ru-RU" sz="2400" b="1" dirty="0">
                <a:latin typeface="a_AlgeriusBlw" pitchFamily="82" charset="-52"/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3275856" y="2924944"/>
            <a:ext cx="4104456" cy="2327610"/>
            <a:chOff x="2483768" y="3645024"/>
            <a:chExt cx="4104456" cy="2327610"/>
          </a:xfrm>
        </p:grpSpPr>
        <p:pic>
          <p:nvPicPr>
            <p:cNvPr id="16387" name="Picture 3" descr="C:\Users\Владелец\Desktop\презентация2\облако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483768" y="3645024"/>
              <a:ext cx="4104456" cy="2327610"/>
            </a:xfrm>
            <a:prstGeom prst="rect">
              <a:avLst/>
            </a:prstGeom>
            <a:noFill/>
          </p:spPr>
        </p:pic>
        <p:sp>
          <p:nvSpPr>
            <p:cNvPr id="10" name="TextBox 9"/>
            <p:cNvSpPr txBox="1"/>
            <p:nvPr/>
          </p:nvSpPr>
          <p:spPr>
            <a:xfrm>
              <a:off x="3353874" y="4509120"/>
              <a:ext cx="215475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>
                  <a:latin typeface="a_AlgeriusBlw" pitchFamily="82" charset="-52"/>
                </a:rPr>
                <a:t>действие предмета</a:t>
              </a:r>
              <a:endParaRPr lang="ru-RU" sz="2400" b="1" dirty="0">
                <a:latin typeface="a_AlgeriusBlw" pitchFamily="82" charset="-52"/>
              </a:endParaRPr>
            </a:p>
          </p:txBody>
        </p:sp>
      </p:grpSp>
      <p:pic>
        <p:nvPicPr>
          <p:cNvPr id="16390" name="Picture 6" descr="C:\Users\Владелец\Desktop\презентация2\солнце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EF9"/>
              </a:clrFrom>
              <a:clrTo>
                <a:srgbClr val="FFFE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599048" y="1469503"/>
            <a:ext cx="2808312" cy="2757019"/>
          </a:xfrm>
          <a:prstGeom prst="rect">
            <a:avLst/>
          </a:prstGeom>
          <a:noFill/>
        </p:spPr>
      </p:pic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8316416" y="6237312"/>
            <a:ext cx="576064" cy="40466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4" name="Группа 13"/>
          <p:cNvGrpSpPr/>
          <p:nvPr/>
        </p:nvGrpSpPr>
        <p:grpSpPr>
          <a:xfrm>
            <a:off x="3989395" y="2924944"/>
            <a:ext cx="2664296" cy="2426568"/>
            <a:chOff x="683568" y="3861048"/>
            <a:chExt cx="2920456" cy="2714600"/>
          </a:xfrm>
        </p:grpSpPr>
        <p:sp>
          <p:nvSpPr>
            <p:cNvPr id="16" name="Молния 15"/>
            <p:cNvSpPr/>
            <p:nvPr/>
          </p:nvSpPr>
          <p:spPr>
            <a:xfrm rot="1168895">
              <a:off x="2610071" y="5283494"/>
              <a:ext cx="914400" cy="914400"/>
            </a:xfrm>
            <a:prstGeom prst="lightningBolt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7" name="Группа 36"/>
            <p:cNvGrpSpPr/>
            <p:nvPr/>
          </p:nvGrpSpPr>
          <p:grpSpPr>
            <a:xfrm>
              <a:off x="683568" y="3861048"/>
              <a:ext cx="2920456" cy="1837623"/>
              <a:chOff x="899592" y="4653136"/>
              <a:chExt cx="2920456" cy="1837623"/>
            </a:xfrm>
            <a:solidFill>
              <a:srgbClr val="2B0DE1"/>
            </a:solidFill>
            <a:effectLst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grpSpPr>
          <p:grpSp>
            <p:nvGrpSpPr>
              <p:cNvPr id="20" name="Группа 30"/>
              <p:cNvGrpSpPr/>
              <p:nvPr/>
            </p:nvGrpSpPr>
            <p:grpSpPr>
              <a:xfrm>
                <a:off x="899592" y="4653136"/>
                <a:ext cx="2920456" cy="1837623"/>
                <a:chOff x="499416" y="4797152"/>
                <a:chExt cx="2920456" cy="1837623"/>
              </a:xfrm>
              <a:grpFill/>
            </p:grpSpPr>
            <p:sp>
              <p:nvSpPr>
                <p:cNvPr id="22" name="Дуга 21"/>
                <p:cNvSpPr/>
                <p:nvPr/>
              </p:nvSpPr>
              <p:spPr>
                <a:xfrm>
                  <a:off x="1259632" y="4797152"/>
                  <a:ext cx="576064" cy="504056"/>
                </a:xfrm>
                <a:prstGeom prst="arc">
                  <a:avLst>
                    <a:gd name="adj1" fmla="val 13029461"/>
                    <a:gd name="adj2" fmla="val 721448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3" name="Дуга 22"/>
                <p:cNvSpPr/>
                <p:nvPr/>
              </p:nvSpPr>
              <p:spPr>
                <a:xfrm>
                  <a:off x="1763688" y="4941168"/>
                  <a:ext cx="648072" cy="792088"/>
                </a:xfrm>
                <a:prstGeom prst="arc">
                  <a:avLst>
                    <a:gd name="adj1" fmla="val 13405252"/>
                    <a:gd name="adj2" fmla="val 244837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4" name="Дуга 23"/>
                <p:cNvSpPr/>
                <p:nvPr/>
              </p:nvSpPr>
              <p:spPr>
                <a:xfrm rot="20277035">
                  <a:off x="2361423" y="5157192"/>
                  <a:ext cx="720080" cy="792088"/>
                </a:xfrm>
                <a:prstGeom prst="arc">
                  <a:avLst>
                    <a:gd name="adj1" fmla="val 14001491"/>
                    <a:gd name="adj2" fmla="val 3691511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5" name="Дуга 24"/>
                <p:cNvSpPr/>
                <p:nvPr/>
              </p:nvSpPr>
              <p:spPr>
                <a:xfrm>
                  <a:off x="2843808" y="5733256"/>
                  <a:ext cx="576064" cy="720080"/>
                </a:xfrm>
                <a:prstGeom prst="arc">
                  <a:avLst>
                    <a:gd name="adj1" fmla="val 15158511"/>
                    <a:gd name="adj2" fmla="val 8641407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6" name="Дуга 25"/>
                <p:cNvSpPr/>
                <p:nvPr/>
              </p:nvSpPr>
              <p:spPr>
                <a:xfrm rot="8099701">
                  <a:off x="2151984" y="5852086"/>
                  <a:ext cx="762964" cy="725827"/>
                </a:xfrm>
                <a:prstGeom prst="arc">
                  <a:avLst>
                    <a:gd name="adj1" fmla="val 14278491"/>
                    <a:gd name="adj2" fmla="val 1086674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7" name="Дуга 26"/>
                <p:cNvSpPr/>
                <p:nvPr/>
              </p:nvSpPr>
              <p:spPr>
                <a:xfrm rot="16200000">
                  <a:off x="611560" y="4941168"/>
                  <a:ext cx="1008112" cy="720080"/>
                </a:xfrm>
                <a:prstGeom prst="arc">
                  <a:avLst>
                    <a:gd name="adj1" fmla="val 15505075"/>
                    <a:gd name="adj2" fmla="val 1728442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8" name="Дуга 27"/>
                <p:cNvSpPr/>
                <p:nvPr/>
              </p:nvSpPr>
              <p:spPr>
                <a:xfrm rot="13099351">
                  <a:off x="499416" y="5238895"/>
                  <a:ext cx="678469" cy="963916"/>
                </a:xfrm>
                <a:prstGeom prst="arc">
                  <a:avLst>
                    <a:gd name="adj1" fmla="val 14747559"/>
                    <a:gd name="adj2" fmla="val 2805379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9" name="Дуга 28"/>
                <p:cNvSpPr/>
                <p:nvPr/>
              </p:nvSpPr>
              <p:spPr>
                <a:xfrm rot="12212736">
                  <a:off x="584571" y="6179286"/>
                  <a:ext cx="646067" cy="360040"/>
                </a:xfrm>
                <a:prstGeom prst="arc">
                  <a:avLst>
                    <a:gd name="adj1" fmla="val 10113752"/>
                    <a:gd name="adj2" fmla="val 1500380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0" name="Дуга 29"/>
                <p:cNvSpPr/>
                <p:nvPr/>
              </p:nvSpPr>
              <p:spPr>
                <a:xfrm rot="9529304">
                  <a:off x="1169424" y="6204939"/>
                  <a:ext cx="763039" cy="404211"/>
                </a:xfrm>
                <a:prstGeom prst="arc">
                  <a:avLst>
                    <a:gd name="adj1" fmla="val 12937565"/>
                    <a:gd name="adj2" fmla="val 1264539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1" name="Дуга 30"/>
                <p:cNvSpPr/>
                <p:nvPr/>
              </p:nvSpPr>
              <p:spPr>
                <a:xfrm rot="8046796">
                  <a:off x="1633722" y="5977985"/>
                  <a:ext cx="864096" cy="449483"/>
                </a:xfrm>
                <a:prstGeom prst="arc">
                  <a:avLst/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21" name="Полилиния 20"/>
              <p:cNvSpPr/>
              <p:nvPr/>
            </p:nvSpPr>
            <p:spPr>
              <a:xfrm>
                <a:off x="1066800" y="4752535"/>
                <a:ext cx="2581421" cy="1620130"/>
              </a:xfrm>
              <a:custGeom>
                <a:avLst/>
                <a:gdLst>
                  <a:gd name="connsiteX0" fmla="*/ 663526 w 2581421"/>
                  <a:gd name="connsiteY0" fmla="*/ 2345 h 1620130"/>
                  <a:gd name="connsiteX1" fmla="*/ 958948 w 2581421"/>
                  <a:gd name="connsiteY1" fmla="*/ 128954 h 1620130"/>
                  <a:gd name="connsiteX2" fmla="*/ 1212166 w 2581421"/>
                  <a:gd name="connsiteY2" fmla="*/ 227428 h 1620130"/>
                  <a:gd name="connsiteX3" fmla="*/ 1380978 w 2581421"/>
                  <a:gd name="connsiteY3" fmla="*/ 368105 h 1620130"/>
                  <a:gd name="connsiteX4" fmla="*/ 1760806 w 2581421"/>
                  <a:gd name="connsiteY4" fmla="*/ 466579 h 1620130"/>
                  <a:gd name="connsiteX5" fmla="*/ 2042160 w 2581421"/>
                  <a:gd name="connsiteY5" fmla="*/ 565053 h 1620130"/>
                  <a:gd name="connsiteX6" fmla="*/ 2267243 w 2581421"/>
                  <a:gd name="connsiteY6" fmla="*/ 719797 h 1620130"/>
                  <a:gd name="connsiteX7" fmla="*/ 2450123 w 2581421"/>
                  <a:gd name="connsiteY7" fmla="*/ 958948 h 1620130"/>
                  <a:gd name="connsiteX8" fmla="*/ 2576732 w 2581421"/>
                  <a:gd name="connsiteY8" fmla="*/ 1212167 h 1620130"/>
                  <a:gd name="connsiteX9" fmla="*/ 2421988 w 2581421"/>
                  <a:gd name="connsiteY9" fmla="*/ 1352843 h 1620130"/>
                  <a:gd name="connsiteX10" fmla="*/ 2225040 w 2581421"/>
                  <a:gd name="connsiteY10" fmla="*/ 1423182 h 1620130"/>
                  <a:gd name="connsiteX11" fmla="*/ 1999957 w 2581421"/>
                  <a:gd name="connsiteY11" fmla="*/ 1465385 h 1620130"/>
                  <a:gd name="connsiteX12" fmla="*/ 1760806 w 2581421"/>
                  <a:gd name="connsiteY12" fmla="*/ 1493520 h 1620130"/>
                  <a:gd name="connsiteX13" fmla="*/ 1521655 w 2581421"/>
                  <a:gd name="connsiteY13" fmla="*/ 1493520 h 1620130"/>
                  <a:gd name="connsiteX14" fmla="*/ 1423182 w 2581421"/>
                  <a:gd name="connsiteY14" fmla="*/ 1451317 h 1620130"/>
                  <a:gd name="connsiteX15" fmla="*/ 1113692 w 2581421"/>
                  <a:gd name="connsiteY15" fmla="*/ 1591994 h 1620130"/>
                  <a:gd name="connsiteX16" fmla="*/ 958948 w 2581421"/>
                  <a:gd name="connsiteY16" fmla="*/ 1620130 h 1620130"/>
                  <a:gd name="connsiteX17" fmla="*/ 649458 w 2581421"/>
                  <a:gd name="connsiteY17" fmla="*/ 1591994 h 1620130"/>
                  <a:gd name="connsiteX18" fmla="*/ 354037 w 2581421"/>
                  <a:gd name="connsiteY18" fmla="*/ 1535723 h 1620130"/>
                  <a:gd name="connsiteX19" fmla="*/ 100818 w 2581421"/>
                  <a:gd name="connsiteY19" fmla="*/ 1437250 h 1620130"/>
                  <a:gd name="connsiteX20" fmla="*/ 30480 w 2581421"/>
                  <a:gd name="connsiteY20" fmla="*/ 1226234 h 1620130"/>
                  <a:gd name="connsiteX21" fmla="*/ 2345 w 2581421"/>
                  <a:gd name="connsiteY21" fmla="*/ 930813 h 1620130"/>
                  <a:gd name="connsiteX22" fmla="*/ 44548 w 2581421"/>
                  <a:gd name="connsiteY22" fmla="*/ 691662 h 1620130"/>
                  <a:gd name="connsiteX23" fmla="*/ 86751 w 2581421"/>
                  <a:gd name="connsiteY23" fmla="*/ 438443 h 1620130"/>
                  <a:gd name="connsiteX24" fmla="*/ 283698 w 2581421"/>
                  <a:gd name="connsiteY24" fmla="*/ 297767 h 1620130"/>
                  <a:gd name="connsiteX25" fmla="*/ 579120 w 2581421"/>
                  <a:gd name="connsiteY25" fmla="*/ 114887 h 1620130"/>
                  <a:gd name="connsiteX26" fmla="*/ 663526 w 2581421"/>
                  <a:gd name="connsiteY26" fmla="*/ 2345 h 162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2581421" h="1620130">
                    <a:moveTo>
                      <a:pt x="663526" y="2345"/>
                    </a:moveTo>
                    <a:cubicBezTo>
                      <a:pt x="726831" y="4690"/>
                      <a:pt x="867508" y="91440"/>
                      <a:pt x="958948" y="128954"/>
                    </a:cubicBezTo>
                    <a:cubicBezTo>
                      <a:pt x="1050388" y="166468"/>
                      <a:pt x="1141828" y="187570"/>
                      <a:pt x="1212166" y="227428"/>
                    </a:cubicBezTo>
                    <a:cubicBezTo>
                      <a:pt x="1282504" y="267286"/>
                      <a:pt x="1289538" y="328247"/>
                      <a:pt x="1380978" y="368105"/>
                    </a:cubicBezTo>
                    <a:cubicBezTo>
                      <a:pt x="1472418" y="407964"/>
                      <a:pt x="1650609" y="433754"/>
                      <a:pt x="1760806" y="466579"/>
                    </a:cubicBezTo>
                    <a:cubicBezTo>
                      <a:pt x="1871003" y="499404"/>
                      <a:pt x="1957754" y="522850"/>
                      <a:pt x="2042160" y="565053"/>
                    </a:cubicBezTo>
                    <a:cubicBezTo>
                      <a:pt x="2126566" y="607256"/>
                      <a:pt x="2199249" y="654148"/>
                      <a:pt x="2267243" y="719797"/>
                    </a:cubicBezTo>
                    <a:cubicBezTo>
                      <a:pt x="2335237" y="785446"/>
                      <a:pt x="2398542" y="876886"/>
                      <a:pt x="2450123" y="958948"/>
                    </a:cubicBezTo>
                    <a:cubicBezTo>
                      <a:pt x="2501704" y="1041010"/>
                      <a:pt x="2581421" y="1146518"/>
                      <a:pt x="2576732" y="1212167"/>
                    </a:cubicBezTo>
                    <a:cubicBezTo>
                      <a:pt x="2572043" y="1277816"/>
                      <a:pt x="2480603" y="1317674"/>
                      <a:pt x="2421988" y="1352843"/>
                    </a:cubicBezTo>
                    <a:cubicBezTo>
                      <a:pt x="2363373" y="1388012"/>
                      <a:pt x="2295378" y="1404425"/>
                      <a:pt x="2225040" y="1423182"/>
                    </a:cubicBezTo>
                    <a:cubicBezTo>
                      <a:pt x="2154702" y="1441939"/>
                      <a:pt x="2077329" y="1453662"/>
                      <a:pt x="1999957" y="1465385"/>
                    </a:cubicBezTo>
                    <a:cubicBezTo>
                      <a:pt x="1922585" y="1477108"/>
                      <a:pt x="1840523" y="1488831"/>
                      <a:pt x="1760806" y="1493520"/>
                    </a:cubicBezTo>
                    <a:cubicBezTo>
                      <a:pt x="1681089" y="1498209"/>
                      <a:pt x="1577926" y="1500554"/>
                      <a:pt x="1521655" y="1493520"/>
                    </a:cubicBezTo>
                    <a:cubicBezTo>
                      <a:pt x="1465384" y="1486486"/>
                      <a:pt x="1491176" y="1434905"/>
                      <a:pt x="1423182" y="1451317"/>
                    </a:cubicBezTo>
                    <a:cubicBezTo>
                      <a:pt x="1355188" y="1467729"/>
                      <a:pt x="1191064" y="1563859"/>
                      <a:pt x="1113692" y="1591994"/>
                    </a:cubicBezTo>
                    <a:cubicBezTo>
                      <a:pt x="1036320" y="1620129"/>
                      <a:pt x="1036320" y="1620130"/>
                      <a:pt x="958948" y="1620130"/>
                    </a:cubicBezTo>
                    <a:cubicBezTo>
                      <a:pt x="881576" y="1620130"/>
                      <a:pt x="750276" y="1606062"/>
                      <a:pt x="649458" y="1591994"/>
                    </a:cubicBezTo>
                    <a:cubicBezTo>
                      <a:pt x="548640" y="1577926"/>
                      <a:pt x="445477" y="1561514"/>
                      <a:pt x="354037" y="1535723"/>
                    </a:cubicBezTo>
                    <a:cubicBezTo>
                      <a:pt x="262597" y="1509932"/>
                      <a:pt x="154744" y="1488831"/>
                      <a:pt x="100818" y="1437250"/>
                    </a:cubicBezTo>
                    <a:cubicBezTo>
                      <a:pt x="46892" y="1385669"/>
                      <a:pt x="46892" y="1310640"/>
                      <a:pt x="30480" y="1226234"/>
                    </a:cubicBezTo>
                    <a:cubicBezTo>
                      <a:pt x="14068" y="1141828"/>
                      <a:pt x="0" y="1019908"/>
                      <a:pt x="2345" y="930813"/>
                    </a:cubicBezTo>
                    <a:cubicBezTo>
                      <a:pt x="4690" y="841718"/>
                      <a:pt x="30480" y="773724"/>
                      <a:pt x="44548" y="691662"/>
                    </a:cubicBezTo>
                    <a:cubicBezTo>
                      <a:pt x="58616" y="609600"/>
                      <a:pt x="46893" y="504092"/>
                      <a:pt x="86751" y="438443"/>
                    </a:cubicBezTo>
                    <a:cubicBezTo>
                      <a:pt x="126609" y="372794"/>
                      <a:pt x="201637" y="351693"/>
                      <a:pt x="283698" y="297767"/>
                    </a:cubicBezTo>
                    <a:cubicBezTo>
                      <a:pt x="365759" y="243841"/>
                      <a:pt x="520505" y="161779"/>
                      <a:pt x="579120" y="114887"/>
                    </a:cubicBezTo>
                    <a:cubicBezTo>
                      <a:pt x="637735" y="67995"/>
                      <a:pt x="600221" y="0"/>
                      <a:pt x="663526" y="23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8" name="Молния 17"/>
            <p:cNvSpPr/>
            <p:nvPr/>
          </p:nvSpPr>
          <p:spPr>
            <a:xfrm rot="1547983">
              <a:off x="1187624" y="5301208"/>
              <a:ext cx="914400" cy="914400"/>
            </a:xfrm>
            <a:prstGeom prst="lightningBolt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Молния 18"/>
            <p:cNvSpPr/>
            <p:nvPr/>
          </p:nvSpPr>
          <p:spPr>
            <a:xfrm rot="1049615">
              <a:off x="1979712" y="5661248"/>
              <a:ext cx="914400" cy="914400"/>
            </a:xfrm>
            <a:prstGeom prst="lightningBolt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2" name="Группа 31"/>
          <p:cNvGrpSpPr/>
          <p:nvPr/>
        </p:nvGrpSpPr>
        <p:grpSpPr>
          <a:xfrm>
            <a:off x="5900509" y="1258638"/>
            <a:ext cx="2664296" cy="2426568"/>
            <a:chOff x="683568" y="3861048"/>
            <a:chExt cx="2920456" cy="2714600"/>
          </a:xfrm>
        </p:grpSpPr>
        <p:sp>
          <p:nvSpPr>
            <p:cNvPr id="33" name="Молния 32"/>
            <p:cNvSpPr/>
            <p:nvPr/>
          </p:nvSpPr>
          <p:spPr>
            <a:xfrm rot="1168895">
              <a:off x="2610071" y="5283494"/>
              <a:ext cx="914400" cy="914400"/>
            </a:xfrm>
            <a:prstGeom prst="lightningBolt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34" name="Группа 36"/>
            <p:cNvGrpSpPr/>
            <p:nvPr/>
          </p:nvGrpSpPr>
          <p:grpSpPr>
            <a:xfrm>
              <a:off x="683568" y="3861048"/>
              <a:ext cx="2920456" cy="1837623"/>
              <a:chOff x="899592" y="4653136"/>
              <a:chExt cx="2920456" cy="1837623"/>
            </a:xfrm>
            <a:solidFill>
              <a:srgbClr val="2B0DE1"/>
            </a:solidFill>
            <a:effectLst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grpSpPr>
          <p:grpSp>
            <p:nvGrpSpPr>
              <p:cNvPr id="37" name="Группа 30"/>
              <p:cNvGrpSpPr/>
              <p:nvPr/>
            </p:nvGrpSpPr>
            <p:grpSpPr>
              <a:xfrm>
                <a:off x="899592" y="4653136"/>
                <a:ext cx="2920456" cy="1837623"/>
                <a:chOff x="499416" y="4797152"/>
                <a:chExt cx="2920456" cy="1837623"/>
              </a:xfrm>
              <a:grpFill/>
            </p:grpSpPr>
            <p:sp>
              <p:nvSpPr>
                <p:cNvPr id="39" name="Дуга 38"/>
                <p:cNvSpPr/>
                <p:nvPr/>
              </p:nvSpPr>
              <p:spPr>
                <a:xfrm>
                  <a:off x="1259632" y="4797152"/>
                  <a:ext cx="576064" cy="504056"/>
                </a:xfrm>
                <a:prstGeom prst="arc">
                  <a:avLst>
                    <a:gd name="adj1" fmla="val 13029461"/>
                    <a:gd name="adj2" fmla="val 721448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0" name="Дуга 39"/>
                <p:cNvSpPr/>
                <p:nvPr/>
              </p:nvSpPr>
              <p:spPr>
                <a:xfrm>
                  <a:off x="1763688" y="4941168"/>
                  <a:ext cx="648072" cy="792088"/>
                </a:xfrm>
                <a:prstGeom prst="arc">
                  <a:avLst>
                    <a:gd name="adj1" fmla="val 13405252"/>
                    <a:gd name="adj2" fmla="val 244837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1" name="Дуга 40"/>
                <p:cNvSpPr/>
                <p:nvPr/>
              </p:nvSpPr>
              <p:spPr>
                <a:xfrm rot="20277035">
                  <a:off x="2361423" y="5157192"/>
                  <a:ext cx="720080" cy="792088"/>
                </a:xfrm>
                <a:prstGeom prst="arc">
                  <a:avLst>
                    <a:gd name="adj1" fmla="val 14001491"/>
                    <a:gd name="adj2" fmla="val 3691511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2" name="Дуга 41"/>
                <p:cNvSpPr/>
                <p:nvPr/>
              </p:nvSpPr>
              <p:spPr>
                <a:xfrm>
                  <a:off x="2843808" y="5733256"/>
                  <a:ext cx="576064" cy="720080"/>
                </a:xfrm>
                <a:prstGeom prst="arc">
                  <a:avLst>
                    <a:gd name="adj1" fmla="val 15158511"/>
                    <a:gd name="adj2" fmla="val 8641407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3" name="Дуга 42"/>
                <p:cNvSpPr/>
                <p:nvPr/>
              </p:nvSpPr>
              <p:spPr>
                <a:xfrm rot="8099701">
                  <a:off x="2151984" y="5852086"/>
                  <a:ext cx="762964" cy="725827"/>
                </a:xfrm>
                <a:prstGeom prst="arc">
                  <a:avLst>
                    <a:gd name="adj1" fmla="val 14278491"/>
                    <a:gd name="adj2" fmla="val 1086674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4" name="Дуга 43"/>
                <p:cNvSpPr/>
                <p:nvPr/>
              </p:nvSpPr>
              <p:spPr>
                <a:xfrm rot="16200000">
                  <a:off x="611560" y="4941168"/>
                  <a:ext cx="1008112" cy="720080"/>
                </a:xfrm>
                <a:prstGeom prst="arc">
                  <a:avLst>
                    <a:gd name="adj1" fmla="val 15505075"/>
                    <a:gd name="adj2" fmla="val 1728442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5" name="Дуга 44"/>
                <p:cNvSpPr/>
                <p:nvPr/>
              </p:nvSpPr>
              <p:spPr>
                <a:xfrm rot="13099351">
                  <a:off x="499416" y="5238895"/>
                  <a:ext cx="678469" cy="963916"/>
                </a:xfrm>
                <a:prstGeom prst="arc">
                  <a:avLst>
                    <a:gd name="adj1" fmla="val 14747559"/>
                    <a:gd name="adj2" fmla="val 2805379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6" name="Дуга 45"/>
                <p:cNvSpPr/>
                <p:nvPr/>
              </p:nvSpPr>
              <p:spPr>
                <a:xfrm rot="12212736">
                  <a:off x="584571" y="6179286"/>
                  <a:ext cx="646067" cy="360040"/>
                </a:xfrm>
                <a:prstGeom prst="arc">
                  <a:avLst>
                    <a:gd name="adj1" fmla="val 10113752"/>
                    <a:gd name="adj2" fmla="val 1500380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7" name="Дуга 46"/>
                <p:cNvSpPr/>
                <p:nvPr/>
              </p:nvSpPr>
              <p:spPr>
                <a:xfrm rot="9529304">
                  <a:off x="1169424" y="6204939"/>
                  <a:ext cx="763039" cy="404211"/>
                </a:xfrm>
                <a:prstGeom prst="arc">
                  <a:avLst>
                    <a:gd name="adj1" fmla="val 12937565"/>
                    <a:gd name="adj2" fmla="val 1264539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8" name="Дуга 47"/>
                <p:cNvSpPr/>
                <p:nvPr/>
              </p:nvSpPr>
              <p:spPr>
                <a:xfrm rot="8046796">
                  <a:off x="1633722" y="5977985"/>
                  <a:ext cx="864096" cy="449483"/>
                </a:xfrm>
                <a:prstGeom prst="arc">
                  <a:avLst/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38" name="Полилиния 37"/>
              <p:cNvSpPr/>
              <p:nvPr/>
            </p:nvSpPr>
            <p:spPr>
              <a:xfrm>
                <a:off x="1066800" y="4752535"/>
                <a:ext cx="2581421" cy="1620130"/>
              </a:xfrm>
              <a:custGeom>
                <a:avLst/>
                <a:gdLst>
                  <a:gd name="connsiteX0" fmla="*/ 663526 w 2581421"/>
                  <a:gd name="connsiteY0" fmla="*/ 2345 h 1620130"/>
                  <a:gd name="connsiteX1" fmla="*/ 958948 w 2581421"/>
                  <a:gd name="connsiteY1" fmla="*/ 128954 h 1620130"/>
                  <a:gd name="connsiteX2" fmla="*/ 1212166 w 2581421"/>
                  <a:gd name="connsiteY2" fmla="*/ 227428 h 1620130"/>
                  <a:gd name="connsiteX3" fmla="*/ 1380978 w 2581421"/>
                  <a:gd name="connsiteY3" fmla="*/ 368105 h 1620130"/>
                  <a:gd name="connsiteX4" fmla="*/ 1760806 w 2581421"/>
                  <a:gd name="connsiteY4" fmla="*/ 466579 h 1620130"/>
                  <a:gd name="connsiteX5" fmla="*/ 2042160 w 2581421"/>
                  <a:gd name="connsiteY5" fmla="*/ 565053 h 1620130"/>
                  <a:gd name="connsiteX6" fmla="*/ 2267243 w 2581421"/>
                  <a:gd name="connsiteY6" fmla="*/ 719797 h 1620130"/>
                  <a:gd name="connsiteX7" fmla="*/ 2450123 w 2581421"/>
                  <a:gd name="connsiteY7" fmla="*/ 958948 h 1620130"/>
                  <a:gd name="connsiteX8" fmla="*/ 2576732 w 2581421"/>
                  <a:gd name="connsiteY8" fmla="*/ 1212167 h 1620130"/>
                  <a:gd name="connsiteX9" fmla="*/ 2421988 w 2581421"/>
                  <a:gd name="connsiteY9" fmla="*/ 1352843 h 1620130"/>
                  <a:gd name="connsiteX10" fmla="*/ 2225040 w 2581421"/>
                  <a:gd name="connsiteY10" fmla="*/ 1423182 h 1620130"/>
                  <a:gd name="connsiteX11" fmla="*/ 1999957 w 2581421"/>
                  <a:gd name="connsiteY11" fmla="*/ 1465385 h 1620130"/>
                  <a:gd name="connsiteX12" fmla="*/ 1760806 w 2581421"/>
                  <a:gd name="connsiteY12" fmla="*/ 1493520 h 1620130"/>
                  <a:gd name="connsiteX13" fmla="*/ 1521655 w 2581421"/>
                  <a:gd name="connsiteY13" fmla="*/ 1493520 h 1620130"/>
                  <a:gd name="connsiteX14" fmla="*/ 1423182 w 2581421"/>
                  <a:gd name="connsiteY14" fmla="*/ 1451317 h 1620130"/>
                  <a:gd name="connsiteX15" fmla="*/ 1113692 w 2581421"/>
                  <a:gd name="connsiteY15" fmla="*/ 1591994 h 1620130"/>
                  <a:gd name="connsiteX16" fmla="*/ 958948 w 2581421"/>
                  <a:gd name="connsiteY16" fmla="*/ 1620130 h 1620130"/>
                  <a:gd name="connsiteX17" fmla="*/ 649458 w 2581421"/>
                  <a:gd name="connsiteY17" fmla="*/ 1591994 h 1620130"/>
                  <a:gd name="connsiteX18" fmla="*/ 354037 w 2581421"/>
                  <a:gd name="connsiteY18" fmla="*/ 1535723 h 1620130"/>
                  <a:gd name="connsiteX19" fmla="*/ 100818 w 2581421"/>
                  <a:gd name="connsiteY19" fmla="*/ 1437250 h 1620130"/>
                  <a:gd name="connsiteX20" fmla="*/ 30480 w 2581421"/>
                  <a:gd name="connsiteY20" fmla="*/ 1226234 h 1620130"/>
                  <a:gd name="connsiteX21" fmla="*/ 2345 w 2581421"/>
                  <a:gd name="connsiteY21" fmla="*/ 930813 h 1620130"/>
                  <a:gd name="connsiteX22" fmla="*/ 44548 w 2581421"/>
                  <a:gd name="connsiteY22" fmla="*/ 691662 h 1620130"/>
                  <a:gd name="connsiteX23" fmla="*/ 86751 w 2581421"/>
                  <a:gd name="connsiteY23" fmla="*/ 438443 h 1620130"/>
                  <a:gd name="connsiteX24" fmla="*/ 283698 w 2581421"/>
                  <a:gd name="connsiteY24" fmla="*/ 297767 h 1620130"/>
                  <a:gd name="connsiteX25" fmla="*/ 579120 w 2581421"/>
                  <a:gd name="connsiteY25" fmla="*/ 114887 h 1620130"/>
                  <a:gd name="connsiteX26" fmla="*/ 663526 w 2581421"/>
                  <a:gd name="connsiteY26" fmla="*/ 2345 h 162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2581421" h="1620130">
                    <a:moveTo>
                      <a:pt x="663526" y="2345"/>
                    </a:moveTo>
                    <a:cubicBezTo>
                      <a:pt x="726831" y="4690"/>
                      <a:pt x="867508" y="91440"/>
                      <a:pt x="958948" y="128954"/>
                    </a:cubicBezTo>
                    <a:cubicBezTo>
                      <a:pt x="1050388" y="166468"/>
                      <a:pt x="1141828" y="187570"/>
                      <a:pt x="1212166" y="227428"/>
                    </a:cubicBezTo>
                    <a:cubicBezTo>
                      <a:pt x="1282504" y="267286"/>
                      <a:pt x="1289538" y="328247"/>
                      <a:pt x="1380978" y="368105"/>
                    </a:cubicBezTo>
                    <a:cubicBezTo>
                      <a:pt x="1472418" y="407964"/>
                      <a:pt x="1650609" y="433754"/>
                      <a:pt x="1760806" y="466579"/>
                    </a:cubicBezTo>
                    <a:cubicBezTo>
                      <a:pt x="1871003" y="499404"/>
                      <a:pt x="1957754" y="522850"/>
                      <a:pt x="2042160" y="565053"/>
                    </a:cubicBezTo>
                    <a:cubicBezTo>
                      <a:pt x="2126566" y="607256"/>
                      <a:pt x="2199249" y="654148"/>
                      <a:pt x="2267243" y="719797"/>
                    </a:cubicBezTo>
                    <a:cubicBezTo>
                      <a:pt x="2335237" y="785446"/>
                      <a:pt x="2398542" y="876886"/>
                      <a:pt x="2450123" y="958948"/>
                    </a:cubicBezTo>
                    <a:cubicBezTo>
                      <a:pt x="2501704" y="1041010"/>
                      <a:pt x="2581421" y="1146518"/>
                      <a:pt x="2576732" y="1212167"/>
                    </a:cubicBezTo>
                    <a:cubicBezTo>
                      <a:pt x="2572043" y="1277816"/>
                      <a:pt x="2480603" y="1317674"/>
                      <a:pt x="2421988" y="1352843"/>
                    </a:cubicBezTo>
                    <a:cubicBezTo>
                      <a:pt x="2363373" y="1388012"/>
                      <a:pt x="2295378" y="1404425"/>
                      <a:pt x="2225040" y="1423182"/>
                    </a:cubicBezTo>
                    <a:cubicBezTo>
                      <a:pt x="2154702" y="1441939"/>
                      <a:pt x="2077329" y="1453662"/>
                      <a:pt x="1999957" y="1465385"/>
                    </a:cubicBezTo>
                    <a:cubicBezTo>
                      <a:pt x="1922585" y="1477108"/>
                      <a:pt x="1840523" y="1488831"/>
                      <a:pt x="1760806" y="1493520"/>
                    </a:cubicBezTo>
                    <a:cubicBezTo>
                      <a:pt x="1681089" y="1498209"/>
                      <a:pt x="1577926" y="1500554"/>
                      <a:pt x="1521655" y="1493520"/>
                    </a:cubicBezTo>
                    <a:cubicBezTo>
                      <a:pt x="1465384" y="1486486"/>
                      <a:pt x="1491176" y="1434905"/>
                      <a:pt x="1423182" y="1451317"/>
                    </a:cubicBezTo>
                    <a:cubicBezTo>
                      <a:pt x="1355188" y="1467729"/>
                      <a:pt x="1191064" y="1563859"/>
                      <a:pt x="1113692" y="1591994"/>
                    </a:cubicBezTo>
                    <a:cubicBezTo>
                      <a:pt x="1036320" y="1620129"/>
                      <a:pt x="1036320" y="1620130"/>
                      <a:pt x="958948" y="1620130"/>
                    </a:cubicBezTo>
                    <a:cubicBezTo>
                      <a:pt x="881576" y="1620130"/>
                      <a:pt x="750276" y="1606062"/>
                      <a:pt x="649458" y="1591994"/>
                    </a:cubicBezTo>
                    <a:cubicBezTo>
                      <a:pt x="548640" y="1577926"/>
                      <a:pt x="445477" y="1561514"/>
                      <a:pt x="354037" y="1535723"/>
                    </a:cubicBezTo>
                    <a:cubicBezTo>
                      <a:pt x="262597" y="1509932"/>
                      <a:pt x="154744" y="1488831"/>
                      <a:pt x="100818" y="1437250"/>
                    </a:cubicBezTo>
                    <a:cubicBezTo>
                      <a:pt x="46892" y="1385669"/>
                      <a:pt x="46892" y="1310640"/>
                      <a:pt x="30480" y="1226234"/>
                    </a:cubicBezTo>
                    <a:cubicBezTo>
                      <a:pt x="14068" y="1141828"/>
                      <a:pt x="0" y="1019908"/>
                      <a:pt x="2345" y="930813"/>
                    </a:cubicBezTo>
                    <a:cubicBezTo>
                      <a:pt x="4690" y="841718"/>
                      <a:pt x="30480" y="773724"/>
                      <a:pt x="44548" y="691662"/>
                    </a:cubicBezTo>
                    <a:cubicBezTo>
                      <a:pt x="58616" y="609600"/>
                      <a:pt x="46893" y="504092"/>
                      <a:pt x="86751" y="438443"/>
                    </a:cubicBezTo>
                    <a:cubicBezTo>
                      <a:pt x="126609" y="372794"/>
                      <a:pt x="201637" y="351693"/>
                      <a:pt x="283698" y="297767"/>
                    </a:cubicBezTo>
                    <a:cubicBezTo>
                      <a:pt x="365759" y="243841"/>
                      <a:pt x="520505" y="161779"/>
                      <a:pt x="579120" y="114887"/>
                    </a:cubicBezTo>
                    <a:cubicBezTo>
                      <a:pt x="637735" y="67995"/>
                      <a:pt x="600221" y="0"/>
                      <a:pt x="663526" y="23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35" name="Молния 34"/>
            <p:cNvSpPr/>
            <p:nvPr/>
          </p:nvSpPr>
          <p:spPr>
            <a:xfrm rot="1547983">
              <a:off x="1187624" y="5301208"/>
              <a:ext cx="914400" cy="914400"/>
            </a:xfrm>
            <a:prstGeom prst="lightningBolt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Молния 35"/>
            <p:cNvSpPr/>
            <p:nvPr/>
          </p:nvSpPr>
          <p:spPr>
            <a:xfrm rot="1049615">
              <a:off x="1979712" y="5661248"/>
              <a:ext cx="914400" cy="914400"/>
            </a:xfrm>
            <a:prstGeom prst="lightningBolt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49" name="Picture 3" descr="C:\Users\Владелец\Desktop\презентация2\цветы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35496" y="4320480"/>
            <a:ext cx="7128792" cy="24928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7" dur="10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27168" cy="1143000"/>
          </a:xfrm>
        </p:spPr>
        <p:txBody>
          <a:bodyPr/>
          <a:lstStyle/>
          <a:p>
            <a:r>
              <a:rPr lang="ru-RU" b="1" dirty="0" smtClean="0"/>
              <a:t> </a:t>
            </a:r>
            <a:r>
              <a:rPr lang="ru-RU" sz="3600" b="1" dirty="0" smtClean="0">
                <a:latin typeface="a_AlgeriusBlw" pitchFamily="82" charset="-52"/>
              </a:rPr>
              <a:t>Имя существительное отвечает на вопросы...</a:t>
            </a:r>
            <a:endParaRPr lang="ru-RU" sz="3600" b="1" dirty="0">
              <a:latin typeface="a_AlgeriusBlw" pitchFamily="82" charset="-52"/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0" y="1628800"/>
            <a:ext cx="4302402" cy="2674466"/>
            <a:chOff x="683568" y="1772816"/>
            <a:chExt cx="4302402" cy="2674466"/>
          </a:xfrm>
        </p:grpSpPr>
        <p:pic>
          <p:nvPicPr>
            <p:cNvPr id="18436" name="Picture 4" descr="C:\Users\Владелец\Desktop\презентация2\облако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83568" y="1772816"/>
              <a:ext cx="4302402" cy="2674466"/>
            </a:xfrm>
            <a:prstGeom prst="rect">
              <a:avLst/>
            </a:prstGeom>
            <a:noFill/>
          </p:spPr>
        </p:pic>
        <p:sp>
          <p:nvSpPr>
            <p:cNvPr id="7" name="TextBox 6"/>
            <p:cNvSpPr txBox="1"/>
            <p:nvPr/>
          </p:nvSpPr>
          <p:spPr>
            <a:xfrm>
              <a:off x="2411760" y="2636912"/>
              <a:ext cx="691215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>
                  <a:latin typeface="a_AlgeriusBlw" pitchFamily="82" charset="-52"/>
                </a:rPr>
                <a:t>кто?</a:t>
              </a:r>
            </a:p>
            <a:p>
              <a:r>
                <a:rPr lang="ru-RU" sz="2400" b="1" dirty="0" smtClean="0">
                  <a:latin typeface="a_AlgeriusBlw" pitchFamily="82" charset="-52"/>
                </a:rPr>
                <a:t>что?</a:t>
              </a:r>
              <a:endParaRPr lang="ru-RU" sz="2400" b="1" dirty="0">
                <a:latin typeface="a_AlgeriusBlw" pitchFamily="82" charset="-52"/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5436096" y="1484784"/>
            <a:ext cx="3475169" cy="2160240"/>
            <a:chOff x="4958499" y="1772816"/>
            <a:chExt cx="3475169" cy="2160240"/>
          </a:xfrm>
        </p:grpSpPr>
        <p:pic>
          <p:nvPicPr>
            <p:cNvPr id="18435" name="Picture 3" descr="C:\Users\Владелец\Desktop\презентация2\облако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958499" y="1772816"/>
              <a:ext cx="3475169" cy="2160240"/>
            </a:xfrm>
            <a:prstGeom prst="rect">
              <a:avLst/>
            </a:prstGeom>
            <a:noFill/>
          </p:spPr>
        </p:pic>
        <p:sp>
          <p:nvSpPr>
            <p:cNvPr id="8" name="TextBox 7"/>
            <p:cNvSpPr txBox="1"/>
            <p:nvPr/>
          </p:nvSpPr>
          <p:spPr>
            <a:xfrm>
              <a:off x="5940152" y="2420888"/>
              <a:ext cx="153439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>
                  <a:latin typeface="a_AlgeriusBlw" pitchFamily="82" charset="-52"/>
                </a:rPr>
                <a:t>что делать?</a:t>
              </a:r>
            </a:p>
            <a:p>
              <a:r>
                <a:rPr lang="ru-RU" sz="2400" b="1" dirty="0" smtClean="0">
                  <a:latin typeface="a_AlgeriusBlw" pitchFamily="82" charset="-52"/>
                </a:rPr>
                <a:t>что сделать?</a:t>
              </a:r>
              <a:endParaRPr lang="ru-RU" sz="2400" b="1" dirty="0">
                <a:latin typeface="a_AlgeriusBlw" pitchFamily="82" charset="-52"/>
              </a:endParaRP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3347864" y="3140968"/>
            <a:ext cx="3475169" cy="2808312"/>
            <a:chOff x="3662355" y="3861048"/>
            <a:chExt cx="3475169" cy="2808312"/>
          </a:xfrm>
        </p:grpSpPr>
        <p:pic>
          <p:nvPicPr>
            <p:cNvPr id="18434" name="Picture 2" descr="C:\Users\Владелец\Desktop\презентация2\облако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662355" y="3861048"/>
              <a:ext cx="3475169" cy="2808312"/>
            </a:xfrm>
            <a:prstGeom prst="rect">
              <a:avLst/>
            </a:prstGeom>
            <a:noFill/>
          </p:spPr>
        </p:pic>
        <p:sp>
          <p:nvSpPr>
            <p:cNvPr id="9" name="TextBox 8"/>
            <p:cNvSpPr txBox="1"/>
            <p:nvPr/>
          </p:nvSpPr>
          <p:spPr>
            <a:xfrm>
              <a:off x="4963420" y="4365104"/>
              <a:ext cx="906017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>
                  <a:latin typeface="a_AlgeriusBlw" pitchFamily="82" charset="-52"/>
                </a:rPr>
                <a:t>какой? </a:t>
              </a:r>
            </a:p>
            <a:p>
              <a:r>
                <a:rPr lang="ru-RU" sz="2400" b="1" dirty="0" smtClean="0">
                  <a:latin typeface="a_AlgeriusBlw" pitchFamily="82" charset="-52"/>
                </a:rPr>
                <a:t>какая?</a:t>
              </a:r>
            </a:p>
            <a:p>
              <a:r>
                <a:rPr lang="ru-RU" sz="2400" b="1" dirty="0" smtClean="0">
                  <a:latin typeface="a_AlgeriusBlw" pitchFamily="82" charset="-52"/>
                </a:rPr>
                <a:t>какое?</a:t>
              </a:r>
            </a:p>
            <a:p>
              <a:r>
                <a:rPr lang="ru-RU" sz="2400" b="1" dirty="0" smtClean="0">
                  <a:latin typeface="a_AlgeriusBlw" pitchFamily="82" charset="-52"/>
                </a:rPr>
                <a:t>какие?</a:t>
              </a:r>
              <a:endParaRPr lang="ru-RU" sz="2400" b="1" dirty="0">
                <a:latin typeface="a_AlgeriusBlw" pitchFamily="82" charset="-52"/>
              </a:endParaRPr>
            </a:p>
          </p:txBody>
        </p:sp>
      </p:grpSp>
      <p:pic>
        <p:nvPicPr>
          <p:cNvPr id="18437" name="Picture 5" descr="C:\Users\Владелец\Desktop\презентация2\солнце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267080" y="1375445"/>
            <a:ext cx="3240360" cy="3181175"/>
          </a:xfrm>
          <a:prstGeom prst="rect">
            <a:avLst/>
          </a:prstGeom>
          <a:noFill/>
        </p:spPr>
      </p:pic>
      <p:grpSp>
        <p:nvGrpSpPr>
          <p:cNvPr id="13" name="Группа 12"/>
          <p:cNvGrpSpPr/>
          <p:nvPr/>
        </p:nvGrpSpPr>
        <p:grpSpPr>
          <a:xfrm>
            <a:off x="3891901" y="3379263"/>
            <a:ext cx="2664296" cy="2426568"/>
            <a:chOff x="683568" y="3861048"/>
            <a:chExt cx="2920456" cy="2714600"/>
          </a:xfrm>
        </p:grpSpPr>
        <p:sp>
          <p:nvSpPr>
            <p:cNvPr id="14" name="Молния 13"/>
            <p:cNvSpPr/>
            <p:nvPr/>
          </p:nvSpPr>
          <p:spPr>
            <a:xfrm rot="1168895">
              <a:off x="2610071" y="5283494"/>
              <a:ext cx="914400" cy="914400"/>
            </a:xfrm>
            <a:prstGeom prst="lightningBolt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5" name="Группа 36"/>
            <p:cNvGrpSpPr/>
            <p:nvPr/>
          </p:nvGrpSpPr>
          <p:grpSpPr>
            <a:xfrm>
              <a:off x="683568" y="3861048"/>
              <a:ext cx="2920456" cy="1837623"/>
              <a:chOff x="899592" y="4653136"/>
              <a:chExt cx="2920456" cy="1837623"/>
            </a:xfrm>
            <a:solidFill>
              <a:srgbClr val="2B0DE1"/>
            </a:solidFill>
            <a:effectLst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grpSpPr>
          <p:grpSp>
            <p:nvGrpSpPr>
              <p:cNvPr id="18" name="Группа 30"/>
              <p:cNvGrpSpPr/>
              <p:nvPr/>
            </p:nvGrpSpPr>
            <p:grpSpPr>
              <a:xfrm>
                <a:off x="899592" y="4653136"/>
                <a:ext cx="2920456" cy="1837623"/>
                <a:chOff x="499416" y="4797152"/>
                <a:chExt cx="2920456" cy="1837623"/>
              </a:xfrm>
              <a:grpFill/>
            </p:grpSpPr>
            <p:sp>
              <p:nvSpPr>
                <p:cNvPr id="20" name="Дуга 19"/>
                <p:cNvSpPr/>
                <p:nvPr/>
              </p:nvSpPr>
              <p:spPr>
                <a:xfrm>
                  <a:off x="1259632" y="4797152"/>
                  <a:ext cx="576064" cy="504056"/>
                </a:xfrm>
                <a:prstGeom prst="arc">
                  <a:avLst>
                    <a:gd name="adj1" fmla="val 13029461"/>
                    <a:gd name="adj2" fmla="val 721448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1" name="Дуга 20"/>
                <p:cNvSpPr/>
                <p:nvPr/>
              </p:nvSpPr>
              <p:spPr>
                <a:xfrm>
                  <a:off x="1763688" y="4941168"/>
                  <a:ext cx="648072" cy="792088"/>
                </a:xfrm>
                <a:prstGeom prst="arc">
                  <a:avLst>
                    <a:gd name="adj1" fmla="val 13405252"/>
                    <a:gd name="adj2" fmla="val 244837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2" name="Дуга 21"/>
                <p:cNvSpPr/>
                <p:nvPr/>
              </p:nvSpPr>
              <p:spPr>
                <a:xfrm rot="20277035">
                  <a:off x="2361423" y="5157192"/>
                  <a:ext cx="720080" cy="792088"/>
                </a:xfrm>
                <a:prstGeom prst="arc">
                  <a:avLst>
                    <a:gd name="adj1" fmla="val 14001491"/>
                    <a:gd name="adj2" fmla="val 3691511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3" name="Дуга 22"/>
                <p:cNvSpPr/>
                <p:nvPr/>
              </p:nvSpPr>
              <p:spPr>
                <a:xfrm>
                  <a:off x="2843808" y="5733256"/>
                  <a:ext cx="576064" cy="720080"/>
                </a:xfrm>
                <a:prstGeom prst="arc">
                  <a:avLst>
                    <a:gd name="adj1" fmla="val 15158511"/>
                    <a:gd name="adj2" fmla="val 8641407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4" name="Дуга 23"/>
                <p:cNvSpPr/>
                <p:nvPr/>
              </p:nvSpPr>
              <p:spPr>
                <a:xfrm rot="8099701">
                  <a:off x="2151984" y="5852086"/>
                  <a:ext cx="762964" cy="725827"/>
                </a:xfrm>
                <a:prstGeom prst="arc">
                  <a:avLst>
                    <a:gd name="adj1" fmla="val 14278491"/>
                    <a:gd name="adj2" fmla="val 1086674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5" name="Дуга 24"/>
                <p:cNvSpPr/>
                <p:nvPr/>
              </p:nvSpPr>
              <p:spPr>
                <a:xfrm rot="16200000">
                  <a:off x="611560" y="4941168"/>
                  <a:ext cx="1008112" cy="720080"/>
                </a:xfrm>
                <a:prstGeom prst="arc">
                  <a:avLst>
                    <a:gd name="adj1" fmla="val 15505075"/>
                    <a:gd name="adj2" fmla="val 1728442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6" name="Дуга 25"/>
                <p:cNvSpPr/>
                <p:nvPr/>
              </p:nvSpPr>
              <p:spPr>
                <a:xfrm rot="13099351">
                  <a:off x="499416" y="5238895"/>
                  <a:ext cx="678469" cy="963916"/>
                </a:xfrm>
                <a:prstGeom prst="arc">
                  <a:avLst>
                    <a:gd name="adj1" fmla="val 14747559"/>
                    <a:gd name="adj2" fmla="val 2805379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7" name="Дуга 26"/>
                <p:cNvSpPr/>
                <p:nvPr/>
              </p:nvSpPr>
              <p:spPr>
                <a:xfrm rot="12212736">
                  <a:off x="584571" y="6179286"/>
                  <a:ext cx="646067" cy="360040"/>
                </a:xfrm>
                <a:prstGeom prst="arc">
                  <a:avLst>
                    <a:gd name="adj1" fmla="val 10113752"/>
                    <a:gd name="adj2" fmla="val 1500380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8" name="Дуга 27"/>
                <p:cNvSpPr/>
                <p:nvPr/>
              </p:nvSpPr>
              <p:spPr>
                <a:xfrm rot="9529304">
                  <a:off x="1169424" y="6204939"/>
                  <a:ext cx="763039" cy="404211"/>
                </a:xfrm>
                <a:prstGeom prst="arc">
                  <a:avLst>
                    <a:gd name="adj1" fmla="val 12937565"/>
                    <a:gd name="adj2" fmla="val 1264539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9" name="Дуга 28"/>
                <p:cNvSpPr/>
                <p:nvPr/>
              </p:nvSpPr>
              <p:spPr>
                <a:xfrm rot="8046796">
                  <a:off x="1633722" y="5977985"/>
                  <a:ext cx="864096" cy="449483"/>
                </a:xfrm>
                <a:prstGeom prst="arc">
                  <a:avLst/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19" name="Полилиния 18"/>
              <p:cNvSpPr/>
              <p:nvPr/>
            </p:nvSpPr>
            <p:spPr>
              <a:xfrm>
                <a:off x="1066800" y="4752535"/>
                <a:ext cx="2581421" cy="1620130"/>
              </a:xfrm>
              <a:custGeom>
                <a:avLst/>
                <a:gdLst>
                  <a:gd name="connsiteX0" fmla="*/ 663526 w 2581421"/>
                  <a:gd name="connsiteY0" fmla="*/ 2345 h 1620130"/>
                  <a:gd name="connsiteX1" fmla="*/ 958948 w 2581421"/>
                  <a:gd name="connsiteY1" fmla="*/ 128954 h 1620130"/>
                  <a:gd name="connsiteX2" fmla="*/ 1212166 w 2581421"/>
                  <a:gd name="connsiteY2" fmla="*/ 227428 h 1620130"/>
                  <a:gd name="connsiteX3" fmla="*/ 1380978 w 2581421"/>
                  <a:gd name="connsiteY3" fmla="*/ 368105 h 1620130"/>
                  <a:gd name="connsiteX4" fmla="*/ 1760806 w 2581421"/>
                  <a:gd name="connsiteY4" fmla="*/ 466579 h 1620130"/>
                  <a:gd name="connsiteX5" fmla="*/ 2042160 w 2581421"/>
                  <a:gd name="connsiteY5" fmla="*/ 565053 h 1620130"/>
                  <a:gd name="connsiteX6" fmla="*/ 2267243 w 2581421"/>
                  <a:gd name="connsiteY6" fmla="*/ 719797 h 1620130"/>
                  <a:gd name="connsiteX7" fmla="*/ 2450123 w 2581421"/>
                  <a:gd name="connsiteY7" fmla="*/ 958948 h 1620130"/>
                  <a:gd name="connsiteX8" fmla="*/ 2576732 w 2581421"/>
                  <a:gd name="connsiteY8" fmla="*/ 1212167 h 1620130"/>
                  <a:gd name="connsiteX9" fmla="*/ 2421988 w 2581421"/>
                  <a:gd name="connsiteY9" fmla="*/ 1352843 h 1620130"/>
                  <a:gd name="connsiteX10" fmla="*/ 2225040 w 2581421"/>
                  <a:gd name="connsiteY10" fmla="*/ 1423182 h 1620130"/>
                  <a:gd name="connsiteX11" fmla="*/ 1999957 w 2581421"/>
                  <a:gd name="connsiteY11" fmla="*/ 1465385 h 1620130"/>
                  <a:gd name="connsiteX12" fmla="*/ 1760806 w 2581421"/>
                  <a:gd name="connsiteY12" fmla="*/ 1493520 h 1620130"/>
                  <a:gd name="connsiteX13" fmla="*/ 1521655 w 2581421"/>
                  <a:gd name="connsiteY13" fmla="*/ 1493520 h 1620130"/>
                  <a:gd name="connsiteX14" fmla="*/ 1423182 w 2581421"/>
                  <a:gd name="connsiteY14" fmla="*/ 1451317 h 1620130"/>
                  <a:gd name="connsiteX15" fmla="*/ 1113692 w 2581421"/>
                  <a:gd name="connsiteY15" fmla="*/ 1591994 h 1620130"/>
                  <a:gd name="connsiteX16" fmla="*/ 958948 w 2581421"/>
                  <a:gd name="connsiteY16" fmla="*/ 1620130 h 1620130"/>
                  <a:gd name="connsiteX17" fmla="*/ 649458 w 2581421"/>
                  <a:gd name="connsiteY17" fmla="*/ 1591994 h 1620130"/>
                  <a:gd name="connsiteX18" fmla="*/ 354037 w 2581421"/>
                  <a:gd name="connsiteY18" fmla="*/ 1535723 h 1620130"/>
                  <a:gd name="connsiteX19" fmla="*/ 100818 w 2581421"/>
                  <a:gd name="connsiteY19" fmla="*/ 1437250 h 1620130"/>
                  <a:gd name="connsiteX20" fmla="*/ 30480 w 2581421"/>
                  <a:gd name="connsiteY20" fmla="*/ 1226234 h 1620130"/>
                  <a:gd name="connsiteX21" fmla="*/ 2345 w 2581421"/>
                  <a:gd name="connsiteY21" fmla="*/ 930813 h 1620130"/>
                  <a:gd name="connsiteX22" fmla="*/ 44548 w 2581421"/>
                  <a:gd name="connsiteY22" fmla="*/ 691662 h 1620130"/>
                  <a:gd name="connsiteX23" fmla="*/ 86751 w 2581421"/>
                  <a:gd name="connsiteY23" fmla="*/ 438443 h 1620130"/>
                  <a:gd name="connsiteX24" fmla="*/ 283698 w 2581421"/>
                  <a:gd name="connsiteY24" fmla="*/ 297767 h 1620130"/>
                  <a:gd name="connsiteX25" fmla="*/ 579120 w 2581421"/>
                  <a:gd name="connsiteY25" fmla="*/ 114887 h 1620130"/>
                  <a:gd name="connsiteX26" fmla="*/ 663526 w 2581421"/>
                  <a:gd name="connsiteY26" fmla="*/ 2345 h 162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2581421" h="1620130">
                    <a:moveTo>
                      <a:pt x="663526" y="2345"/>
                    </a:moveTo>
                    <a:cubicBezTo>
                      <a:pt x="726831" y="4690"/>
                      <a:pt x="867508" y="91440"/>
                      <a:pt x="958948" y="128954"/>
                    </a:cubicBezTo>
                    <a:cubicBezTo>
                      <a:pt x="1050388" y="166468"/>
                      <a:pt x="1141828" y="187570"/>
                      <a:pt x="1212166" y="227428"/>
                    </a:cubicBezTo>
                    <a:cubicBezTo>
                      <a:pt x="1282504" y="267286"/>
                      <a:pt x="1289538" y="328247"/>
                      <a:pt x="1380978" y="368105"/>
                    </a:cubicBezTo>
                    <a:cubicBezTo>
                      <a:pt x="1472418" y="407964"/>
                      <a:pt x="1650609" y="433754"/>
                      <a:pt x="1760806" y="466579"/>
                    </a:cubicBezTo>
                    <a:cubicBezTo>
                      <a:pt x="1871003" y="499404"/>
                      <a:pt x="1957754" y="522850"/>
                      <a:pt x="2042160" y="565053"/>
                    </a:cubicBezTo>
                    <a:cubicBezTo>
                      <a:pt x="2126566" y="607256"/>
                      <a:pt x="2199249" y="654148"/>
                      <a:pt x="2267243" y="719797"/>
                    </a:cubicBezTo>
                    <a:cubicBezTo>
                      <a:pt x="2335237" y="785446"/>
                      <a:pt x="2398542" y="876886"/>
                      <a:pt x="2450123" y="958948"/>
                    </a:cubicBezTo>
                    <a:cubicBezTo>
                      <a:pt x="2501704" y="1041010"/>
                      <a:pt x="2581421" y="1146518"/>
                      <a:pt x="2576732" y="1212167"/>
                    </a:cubicBezTo>
                    <a:cubicBezTo>
                      <a:pt x="2572043" y="1277816"/>
                      <a:pt x="2480603" y="1317674"/>
                      <a:pt x="2421988" y="1352843"/>
                    </a:cubicBezTo>
                    <a:cubicBezTo>
                      <a:pt x="2363373" y="1388012"/>
                      <a:pt x="2295378" y="1404425"/>
                      <a:pt x="2225040" y="1423182"/>
                    </a:cubicBezTo>
                    <a:cubicBezTo>
                      <a:pt x="2154702" y="1441939"/>
                      <a:pt x="2077329" y="1453662"/>
                      <a:pt x="1999957" y="1465385"/>
                    </a:cubicBezTo>
                    <a:cubicBezTo>
                      <a:pt x="1922585" y="1477108"/>
                      <a:pt x="1840523" y="1488831"/>
                      <a:pt x="1760806" y="1493520"/>
                    </a:cubicBezTo>
                    <a:cubicBezTo>
                      <a:pt x="1681089" y="1498209"/>
                      <a:pt x="1577926" y="1500554"/>
                      <a:pt x="1521655" y="1493520"/>
                    </a:cubicBezTo>
                    <a:cubicBezTo>
                      <a:pt x="1465384" y="1486486"/>
                      <a:pt x="1491176" y="1434905"/>
                      <a:pt x="1423182" y="1451317"/>
                    </a:cubicBezTo>
                    <a:cubicBezTo>
                      <a:pt x="1355188" y="1467729"/>
                      <a:pt x="1191064" y="1563859"/>
                      <a:pt x="1113692" y="1591994"/>
                    </a:cubicBezTo>
                    <a:cubicBezTo>
                      <a:pt x="1036320" y="1620129"/>
                      <a:pt x="1036320" y="1620130"/>
                      <a:pt x="958948" y="1620130"/>
                    </a:cubicBezTo>
                    <a:cubicBezTo>
                      <a:pt x="881576" y="1620130"/>
                      <a:pt x="750276" y="1606062"/>
                      <a:pt x="649458" y="1591994"/>
                    </a:cubicBezTo>
                    <a:cubicBezTo>
                      <a:pt x="548640" y="1577926"/>
                      <a:pt x="445477" y="1561514"/>
                      <a:pt x="354037" y="1535723"/>
                    </a:cubicBezTo>
                    <a:cubicBezTo>
                      <a:pt x="262597" y="1509932"/>
                      <a:pt x="154744" y="1488831"/>
                      <a:pt x="100818" y="1437250"/>
                    </a:cubicBezTo>
                    <a:cubicBezTo>
                      <a:pt x="46892" y="1385669"/>
                      <a:pt x="46892" y="1310640"/>
                      <a:pt x="30480" y="1226234"/>
                    </a:cubicBezTo>
                    <a:cubicBezTo>
                      <a:pt x="14068" y="1141828"/>
                      <a:pt x="0" y="1019908"/>
                      <a:pt x="2345" y="930813"/>
                    </a:cubicBezTo>
                    <a:cubicBezTo>
                      <a:pt x="4690" y="841718"/>
                      <a:pt x="30480" y="773724"/>
                      <a:pt x="44548" y="691662"/>
                    </a:cubicBezTo>
                    <a:cubicBezTo>
                      <a:pt x="58616" y="609600"/>
                      <a:pt x="46893" y="504092"/>
                      <a:pt x="86751" y="438443"/>
                    </a:cubicBezTo>
                    <a:cubicBezTo>
                      <a:pt x="126609" y="372794"/>
                      <a:pt x="201637" y="351693"/>
                      <a:pt x="283698" y="297767"/>
                    </a:cubicBezTo>
                    <a:cubicBezTo>
                      <a:pt x="365759" y="243841"/>
                      <a:pt x="520505" y="161779"/>
                      <a:pt x="579120" y="114887"/>
                    </a:cubicBezTo>
                    <a:cubicBezTo>
                      <a:pt x="637735" y="67995"/>
                      <a:pt x="600221" y="0"/>
                      <a:pt x="663526" y="23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6" name="Молния 15"/>
            <p:cNvSpPr/>
            <p:nvPr/>
          </p:nvSpPr>
          <p:spPr>
            <a:xfrm rot="1547983">
              <a:off x="1187624" y="5301208"/>
              <a:ext cx="914400" cy="914400"/>
            </a:xfrm>
            <a:prstGeom prst="lightningBolt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Молния 16"/>
            <p:cNvSpPr/>
            <p:nvPr/>
          </p:nvSpPr>
          <p:spPr>
            <a:xfrm rot="1049615">
              <a:off x="1979712" y="5661248"/>
              <a:ext cx="914400" cy="914400"/>
            </a:xfrm>
            <a:prstGeom prst="lightningBolt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0" name="Группа 29"/>
          <p:cNvGrpSpPr/>
          <p:nvPr/>
        </p:nvGrpSpPr>
        <p:grpSpPr>
          <a:xfrm>
            <a:off x="6030661" y="1489573"/>
            <a:ext cx="2664296" cy="2426568"/>
            <a:chOff x="683568" y="3861048"/>
            <a:chExt cx="2920456" cy="2714600"/>
          </a:xfrm>
        </p:grpSpPr>
        <p:sp>
          <p:nvSpPr>
            <p:cNvPr id="31" name="Молния 30"/>
            <p:cNvSpPr/>
            <p:nvPr/>
          </p:nvSpPr>
          <p:spPr>
            <a:xfrm rot="1168895">
              <a:off x="2610071" y="5283494"/>
              <a:ext cx="914400" cy="914400"/>
            </a:xfrm>
            <a:prstGeom prst="lightningBolt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32" name="Группа 36"/>
            <p:cNvGrpSpPr/>
            <p:nvPr/>
          </p:nvGrpSpPr>
          <p:grpSpPr>
            <a:xfrm>
              <a:off x="683568" y="3861048"/>
              <a:ext cx="2920456" cy="1837623"/>
              <a:chOff x="899592" y="4653136"/>
              <a:chExt cx="2920456" cy="1837623"/>
            </a:xfrm>
            <a:solidFill>
              <a:srgbClr val="2B0DE1"/>
            </a:solidFill>
            <a:effectLst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grpSpPr>
          <p:grpSp>
            <p:nvGrpSpPr>
              <p:cNvPr id="35" name="Группа 30"/>
              <p:cNvGrpSpPr/>
              <p:nvPr/>
            </p:nvGrpSpPr>
            <p:grpSpPr>
              <a:xfrm>
                <a:off x="899592" y="4653136"/>
                <a:ext cx="2920456" cy="1837623"/>
                <a:chOff x="499416" y="4797152"/>
                <a:chExt cx="2920456" cy="1837623"/>
              </a:xfrm>
              <a:grpFill/>
            </p:grpSpPr>
            <p:sp>
              <p:nvSpPr>
                <p:cNvPr id="37" name="Дуга 36"/>
                <p:cNvSpPr/>
                <p:nvPr/>
              </p:nvSpPr>
              <p:spPr>
                <a:xfrm>
                  <a:off x="1259632" y="4797152"/>
                  <a:ext cx="576064" cy="504056"/>
                </a:xfrm>
                <a:prstGeom prst="arc">
                  <a:avLst>
                    <a:gd name="adj1" fmla="val 13029461"/>
                    <a:gd name="adj2" fmla="val 721448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8" name="Дуга 37"/>
                <p:cNvSpPr/>
                <p:nvPr/>
              </p:nvSpPr>
              <p:spPr>
                <a:xfrm>
                  <a:off x="1763688" y="4941168"/>
                  <a:ext cx="648072" cy="792088"/>
                </a:xfrm>
                <a:prstGeom prst="arc">
                  <a:avLst>
                    <a:gd name="adj1" fmla="val 13405252"/>
                    <a:gd name="adj2" fmla="val 244837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9" name="Дуга 38"/>
                <p:cNvSpPr/>
                <p:nvPr/>
              </p:nvSpPr>
              <p:spPr>
                <a:xfrm rot="20277035">
                  <a:off x="2361423" y="5157192"/>
                  <a:ext cx="720080" cy="792088"/>
                </a:xfrm>
                <a:prstGeom prst="arc">
                  <a:avLst>
                    <a:gd name="adj1" fmla="val 14001491"/>
                    <a:gd name="adj2" fmla="val 3691511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0" name="Дуга 39"/>
                <p:cNvSpPr/>
                <p:nvPr/>
              </p:nvSpPr>
              <p:spPr>
                <a:xfrm>
                  <a:off x="2843808" y="5733256"/>
                  <a:ext cx="576064" cy="720080"/>
                </a:xfrm>
                <a:prstGeom prst="arc">
                  <a:avLst>
                    <a:gd name="adj1" fmla="val 15158511"/>
                    <a:gd name="adj2" fmla="val 8641407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1" name="Дуга 40"/>
                <p:cNvSpPr/>
                <p:nvPr/>
              </p:nvSpPr>
              <p:spPr>
                <a:xfrm rot="8099701">
                  <a:off x="2151984" y="5852086"/>
                  <a:ext cx="762964" cy="725827"/>
                </a:xfrm>
                <a:prstGeom prst="arc">
                  <a:avLst>
                    <a:gd name="adj1" fmla="val 14278491"/>
                    <a:gd name="adj2" fmla="val 1086674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2" name="Дуга 41"/>
                <p:cNvSpPr/>
                <p:nvPr/>
              </p:nvSpPr>
              <p:spPr>
                <a:xfrm rot="16200000">
                  <a:off x="611560" y="4941168"/>
                  <a:ext cx="1008112" cy="720080"/>
                </a:xfrm>
                <a:prstGeom prst="arc">
                  <a:avLst>
                    <a:gd name="adj1" fmla="val 15505075"/>
                    <a:gd name="adj2" fmla="val 1728442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3" name="Дуга 42"/>
                <p:cNvSpPr/>
                <p:nvPr/>
              </p:nvSpPr>
              <p:spPr>
                <a:xfrm rot="13099351">
                  <a:off x="499416" y="5238895"/>
                  <a:ext cx="678469" cy="963916"/>
                </a:xfrm>
                <a:prstGeom prst="arc">
                  <a:avLst>
                    <a:gd name="adj1" fmla="val 14747559"/>
                    <a:gd name="adj2" fmla="val 2805379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4" name="Дуга 43"/>
                <p:cNvSpPr/>
                <p:nvPr/>
              </p:nvSpPr>
              <p:spPr>
                <a:xfrm rot="12212736">
                  <a:off x="584571" y="6179286"/>
                  <a:ext cx="646067" cy="360040"/>
                </a:xfrm>
                <a:prstGeom prst="arc">
                  <a:avLst>
                    <a:gd name="adj1" fmla="val 10113752"/>
                    <a:gd name="adj2" fmla="val 1500380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5" name="Дуга 44"/>
                <p:cNvSpPr/>
                <p:nvPr/>
              </p:nvSpPr>
              <p:spPr>
                <a:xfrm rot="9529304">
                  <a:off x="1169424" y="6204939"/>
                  <a:ext cx="763039" cy="404211"/>
                </a:xfrm>
                <a:prstGeom prst="arc">
                  <a:avLst>
                    <a:gd name="adj1" fmla="val 12937565"/>
                    <a:gd name="adj2" fmla="val 1264539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6" name="Дуга 45"/>
                <p:cNvSpPr/>
                <p:nvPr/>
              </p:nvSpPr>
              <p:spPr>
                <a:xfrm rot="8046796">
                  <a:off x="1633722" y="5977985"/>
                  <a:ext cx="864096" cy="449483"/>
                </a:xfrm>
                <a:prstGeom prst="arc">
                  <a:avLst/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36" name="Полилиния 35"/>
              <p:cNvSpPr/>
              <p:nvPr/>
            </p:nvSpPr>
            <p:spPr>
              <a:xfrm>
                <a:off x="1066800" y="4752535"/>
                <a:ext cx="2581421" cy="1620130"/>
              </a:xfrm>
              <a:custGeom>
                <a:avLst/>
                <a:gdLst>
                  <a:gd name="connsiteX0" fmla="*/ 663526 w 2581421"/>
                  <a:gd name="connsiteY0" fmla="*/ 2345 h 1620130"/>
                  <a:gd name="connsiteX1" fmla="*/ 958948 w 2581421"/>
                  <a:gd name="connsiteY1" fmla="*/ 128954 h 1620130"/>
                  <a:gd name="connsiteX2" fmla="*/ 1212166 w 2581421"/>
                  <a:gd name="connsiteY2" fmla="*/ 227428 h 1620130"/>
                  <a:gd name="connsiteX3" fmla="*/ 1380978 w 2581421"/>
                  <a:gd name="connsiteY3" fmla="*/ 368105 h 1620130"/>
                  <a:gd name="connsiteX4" fmla="*/ 1760806 w 2581421"/>
                  <a:gd name="connsiteY4" fmla="*/ 466579 h 1620130"/>
                  <a:gd name="connsiteX5" fmla="*/ 2042160 w 2581421"/>
                  <a:gd name="connsiteY5" fmla="*/ 565053 h 1620130"/>
                  <a:gd name="connsiteX6" fmla="*/ 2267243 w 2581421"/>
                  <a:gd name="connsiteY6" fmla="*/ 719797 h 1620130"/>
                  <a:gd name="connsiteX7" fmla="*/ 2450123 w 2581421"/>
                  <a:gd name="connsiteY7" fmla="*/ 958948 h 1620130"/>
                  <a:gd name="connsiteX8" fmla="*/ 2576732 w 2581421"/>
                  <a:gd name="connsiteY8" fmla="*/ 1212167 h 1620130"/>
                  <a:gd name="connsiteX9" fmla="*/ 2421988 w 2581421"/>
                  <a:gd name="connsiteY9" fmla="*/ 1352843 h 1620130"/>
                  <a:gd name="connsiteX10" fmla="*/ 2225040 w 2581421"/>
                  <a:gd name="connsiteY10" fmla="*/ 1423182 h 1620130"/>
                  <a:gd name="connsiteX11" fmla="*/ 1999957 w 2581421"/>
                  <a:gd name="connsiteY11" fmla="*/ 1465385 h 1620130"/>
                  <a:gd name="connsiteX12" fmla="*/ 1760806 w 2581421"/>
                  <a:gd name="connsiteY12" fmla="*/ 1493520 h 1620130"/>
                  <a:gd name="connsiteX13" fmla="*/ 1521655 w 2581421"/>
                  <a:gd name="connsiteY13" fmla="*/ 1493520 h 1620130"/>
                  <a:gd name="connsiteX14" fmla="*/ 1423182 w 2581421"/>
                  <a:gd name="connsiteY14" fmla="*/ 1451317 h 1620130"/>
                  <a:gd name="connsiteX15" fmla="*/ 1113692 w 2581421"/>
                  <a:gd name="connsiteY15" fmla="*/ 1591994 h 1620130"/>
                  <a:gd name="connsiteX16" fmla="*/ 958948 w 2581421"/>
                  <a:gd name="connsiteY16" fmla="*/ 1620130 h 1620130"/>
                  <a:gd name="connsiteX17" fmla="*/ 649458 w 2581421"/>
                  <a:gd name="connsiteY17" fmla="*/ 1591994 h 1620130"/>
                  <a:gd name="connsiteX18" fmla="*/ 354037 w 2581421"/>
                  <a:gd name="connsiteY18" fmla="*/ 1535723 h 1620130"/>
                  <a:gd name="connsiteX19" fmla="*/ 100818 w 2581421"/>
                  <a:gd name="connsiteY19" fmla="*/ 1437250 h 1620130"/>
                  <a:gd name="connsiteX20" fmla="*/ 30480 w 2581421"/>
                  <a:gd name="connsiteY20" fmla="*/ 1226234 h 1620130"/>
                  <a:gd name="connsiteX21" fmla="*/ 2345 w 2581421"/>
                  <a:gd name="connsiteY21" fmla="*/ 930813 h 1620130"/>
                  <a:gd name="connsiteX22" fmla="*/ 44548 w 2581421"/>
                  <a:gd name="connsiteY22" fmla="*/ 691662 h 1620130"/>
                  <a:gd name="connsiteX23" fmla="*/ 86751 w 2581421"/>
                  <a:gd name="connsiteY23" fmla="*/ 438443 h 1620130"/>
                  <a:gd name="connsiteX24" fmla="*/ 283698 w 2581421"/>
                  <a:gd name="connsiteY24" fmla="*/ 297767 h 1620130"/>
                  <a:gd name="connsiteX25" fmla="*/ 579120 w 2581421"/>
                  <a:gd name="connsiteY25" fmla="*/ 114887 h 1620130"/>
                  <a:gd name="connsiteX26" fmla="*/ 663526 w 2581421"/>
                  <a:gd name="connsiteY26" fmla="*/ 2345 h 162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2581421" h="1620130">
                    <a:moveTo>
                      <a:pt x="663526" y="2345"/>
                    </a:moveTo>
                    <a:cubicBezTo>
                      <a:pt x="726831" y="4690"/>
                      <a:pt x="867508" y="91440"/>
                      <a:pt x="958948" y="128954"/>
                    </a:cubicBezTo>
                    <a:cubicBezTo>
                      <a:pt x="1050388" y="166468"/>
                      <a:pt x="1141828" y="187570"/>
                      <a:pt x="1212166" y="227428"/>
                    </a:cubicBezTo>
                    <a:cubicBezTo>
                      <a:pt x="1282504" y="267286"/>
                      <a:pt x="1289538" y="328247"/>
                      <a:pt x="1380978" y="368105"/>
                    </a:cubicBezTo>
                    <a:cubicBezTo>
                      <a:pt x="1472418" y="407964"/>
                      <a:pt x="1650609" y="433754"/>
                      <a:pt x="1760806" y="466579"/>
                    </a:cubicBezTo>
                    <a:cubicBezTo>
                      <a:pt x="1871003" y="499404"/>
                      <a:pt x="1957754" y="522850"/>
                      <a:pt x="2042160" y="565053"/>
                    </a:cubicBezTo>
                    <a:cubicBezTo>
                      <a:pt x="2126566" y="607256"/>
                      <a:pt x="2199249" y="654148"/>
                      <a:pt x="2267243" y="719797"/>
                    </a:cubicBezTo>
                    <a:cubicBezTo>
                      <a:pt x="2335237" y="785446"/>
                      <a:pt x="2398542" y="876886"/>
                      <a:pt x="2450123" y="958948"/>
                    </a:cubicBezTo>
                    <a:cubicBezTo>
                      <a:pt x="2501704" y="1041010"/>
                      <a:pt x="2581421" y="1146518"/>
                      <a:pt x="2576732" y="1212167"/>
                    </a:cubicBezTo>
                    <a:cubicBezTo>
                      <a:pt x="2572043" y="1277816"/>
                      <a:pt x="2480603" y="1317674"/>
                      <a:pt x="2421988" y="1352843"/>
                    </a:cubicBezTo>
                    <a:cubicBezTo>
                      <a:pt x="2363373" y="1388012"/>
                      <a:pt x="2295378" y="1404425"/>
                      <a:pt x="2225040" y="1423182"/>
                    </a:cubicBezTo>
                    <a:cubicBezTo>
                      <a:pt x="2154702" y="1441939"/>
                      <a:pt x="2077329" y="1453662"/>
                      <a:pt x="1999957" y="1465385"/>
                    </a:cubicBezTo>
                    <a:cubicBezTo>
                      <a:pt x="1922585" y="1477108"/>
                      <a:pt x="1840523" y="1488831"/>
                      <a:pt x="1760806" y="1493520"/>
                    </a:cubicBezTo>
                    <a:cubicBezTo>
                      <a:pt x="1681089" y="1498209"/>
                      <a:pt x="1577926" y="1500554"/>
                      <a:pt x="1521655" y="1493520"/>
                    </a:cubicBezTo>
                    <a:cubicBezTo>
                      <a:pt x="1465384" y="1486486"/>
                      <a:pt x="1491176" y="1434905"/>
                      <a:pt x="1423182" y="1451317"/>
                    </a:cubicBezTo>
                    <a:cubicBezTo>
                      <a:pt x="1355188" y="1467729"/>
                      <a:pt x="1191064" y="1563859"/>
                      <a:pt x="1113692" y="1591994"/>
                    </a:cubicBezTo>
                    <a:cubicBezTo>
                      <a:pt x="1036320" y="1620129"/>
                      <a:pt x="1036320" y="1620130"/>
                      <a:pt x="958948" y="1620130"/>
                    </a:cubicBezTo>
                    <a:cubicBezTo>
                      <a:pt x="881576" y="1620130"/>
                      <a:pt x="750276" y="1606062"/>
                      <a:pt x="649458" y="1591994"/>
                    </a:cubicBezTo>
                    <a:cubicBezTo>
                      <a:pt x="548640" y="1577926"/>
                      <a:pt x="445477" y="1561514"/>
                      <a:pt x="354037" y="1535723"/>
                    </a:cubicBezTo>
                    <a:cubicBezTo>
                      <a:pt x="262597" y="1509932"/>
                      <a:pt x="154744" y="1488831"/>
                      <a:pt x="100818" y="1437250"/>
                    </a:cubicBezTo>
                    <a:cubicBezTo>
                      <a:pt x="46892" y="1385669"/>
                      <a:pt x="46892" y="1310640"/>
                      <a:pt x="30480" y="1226234"/>
                    </a:cubicBezTo>
                    <a:cubicBezTo>
                      <a:pt x="14068" y="1141828"/>
                      <a:pt x="0" y="1019908"/>
                      <a:pt x="2345" y="930813"/>
                    </a:cubicBezTo>
                    <a:cubicBezTo>
                      <a:pt x="4690" y="841718"/>
                      <a:pt x="30480" y="773724"/>
                      <a:pt x="44548" y="691662"/>
                    </a:cubicBezTo>
                    <a:cubicBezTo>
                      <a:pt x="58616" y="609600"/>
                      <a:pt x="46893" y="504092"/>
                      <a:pt x="86751" y="438443"/>
                    </a:cubicBezTo>
                    <a:cubicBezTo>
                      <a:pt x="126609" y="372794"/>
                      <a:pt x="201637" y="351693"/>
                      <a:pt x="283698" y="297767"/>
                    </a:cubicBezTo>
                    <a:cubicBezTo>
                      <a:pt x="365759" y="243841"/>
                      <a:pt x="520505" y="161779"/>
                      <a:pt x="579120" y="114887"/>
                    </a:cubicBezTo>
                    <a:cubicBezTo>
                      <a:pt x="637735" y="67995"/>
                      <a:pt x="600221" y="0"/>
                      <a:pt x="663526" y="23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33" name="Молния 32"/>
            <p:cNvSpPr/>
            <p:nvPr/>
          </p:nvSpPr>
          <p:spPr>
            <a:xfrm rot="1547983">
              <a:off x="1187624" y="5301208"/>
              <a:ext cx="914400" cy="914400"/>
            </a:xfrm>
            <a:prstGeom prst="lightningBolt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Молния 33"/>
            <p:cNvSpPr/>
            <p:nvPr/>
          </p:nvSpPr>
          <p:spPr>
            <a:xfrm rot="1049615">
              <a:off x="1979712" y="5661248"/>
              <a:ext cx="914400" cy="914400"/>
            </a:xfrm>
            <a:prstGeom prst="lightningBolt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47" name="Picture 3" descr="C:\Users\Владелец\Desktop\презентация2\цветы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44888" y="4320480"/>
            <a:ext cx="7128792" cy="2492896"/>
          </a:xfrm>
          <a:prstGeom prst="rect">
            <a:avLst/>
          </a:prstGeom>
          <a:noFill/>
        </p:spPr>
      </p:pic>
      <p:sp>
        <p:nvSpPr>
          <p:cNvPr id="48" name="Управляющая кнопка: далее 47">
            <a:hlinkClick r:id="" action="ppaction://hlinkshowjump?jump=nextslide" highlightClick="1"/>
          </p:cNvPr>
          <p:cNvSpPr/>
          <p:nvPr/>
        </p:nvSpPr>
        <p:spPr>
          <a:xfrm>
            <a:off x="8316416" y="6237312"/>
            <a:ext cx="576064" cy="40466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5" dur="1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3" descr="C:\Users\Владелец\Desktop\презентация2\цветы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15208" y="4365104"/>
            <a:ext cx="7128792" cy="249289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latin typeface="a_AlgeriusBlw" pitchFamily="82" charset="-52"/>
              </a:rPr>
              <a:t>В каком облаке все существительные </a:t>
            </a:r>
            <a:br>
              <a:rPr lang="ru-RU" sz="3200" b="1" dirty="0" smtClean="0">
                <a:latin typeface="a_AlgeriusBlw" pitchFamily="82" charset="-52"/>
              </a:rPr>
            </a:br>
            <a:r>
              <a:rPr lang="ru-RU" sz="3200" b="1" dirty="0" smtClean="0">
                <a:latin typeface="a_AlgeriusBlw" pitchFamily="82" charset="-52"/>
              </a:rPr>
              <a:t>являются неодушевленными?</a:t>
            </a:r>
            <a:endParaRPr lang="ru-RU" sz="3200" dirty="0">
              <a:latin typeface="a_AlgeriusBlw" pitchFamily="82" charset="-52"/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0" y="1412776"/>
            <a:ext cx="3312368" cy="2059040"/>
            <a:chOff x="323528" y="1556792"/>
            <a:chExt cx="3312368" cy="2059040"/>
          </a:xfrm>
        </p:grpSpPr>
        <p:pic>
          <p:nvPicPr>
            <p:cNvPr id="15365" name="Picture 5" descr="C:\Users\Владелец\Desktop\презентация2\облако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3528" y="1556792"/>
              <a:ext cx="3312368" cy="2059040"/>
            </a:xfrm>
            <a:prstGeom prst="rect">
              <a:avLst/>
            </a:prstGeom>
            <a:noFill/>
          </p:spPr>
        </p:pic>
        <p:sp>
          <p:nvSpPr>
            <p:cNvPr id="8" name="TextBox 7"/>
            <p:cNvSpPr txBox="1"/>
            <p:nvPr/>
          </p:nvSpPr>
          <p:spPr>
            <a:xfrm>
              <a:off x="937386" y="2164401"/>
              <a:ext cx="185820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2400" b="1" dirty="0">
                  <a:latin typeface="a_AlgeriusBlw" pitchFamily="82" charset="-52"/>
                </a:rPr>
                <a:t>буйвол, воробей, </a:t>
              </a:r>
              <a:endParaRPr lang="ru-RU" sz="2400" b="1" dirty="0" smtClean="0">
                <a:latin typeface="a_AlgeriusBlw" pitchFamily="82" charset="-52"/>
              </a:endParaRPr>
            </a:p>
            <a:p>
              <a:pPr algn="ctr"/>
              <a:r>
                <a:rPr lang="ru-RU" sz="2400" b="1" dirty="0" smtClean="0">
                  <a:latin typeface="a_AlgeriusBlw" pitchFamily="82" charset="-52"/>
                </a:rPr>
                <a:t>зверь</a:t>
              </a:r>
              <a:endParaRPr lang="ru-RU" sz="2400" b="1" dirty="0">
                <a:latin typeface="a_AlgeriusBlw" pitchFamily="82" charset="-52"/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3059833" y="2420888"/>
            <a:ext cx="3024336" cy="2016224"/>
            <a:chOff x="2915816" y="2492896"/>
            <a:chExt cx="3028173" cy="1882378"/>
          </a:xfrm>
        </p:grpSpPr>
        <p:pic>
          <p:nvPicPr>
            <p:cNvPr id="15362" name="Picture 2" descr="C:\Users\Владелец\Desktop\презентация2\облако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915816" y="2492896"/>
              <a:ext cx="3028173" cy="1882378"/>
            </a:xfrm>
            <a:prstGeom prst="rect">
              <a:avLst/>
            </a:prstGeom>
            <a:noFill/>
          </p:spPr>
        </p:pic>
        <p:sp>
          <p:nvSpPr>
            <p:cNvPr id="9" name="TextBox 8"/>
            <p:cNvSpPr txBox="1"/>
            <p:nvPr/>
          </p:nvSpPr>
          <p:spPr>
            <a:xfrm>
              <a:off x="3491880" y="3068960"/>
              <a:ext cx="1491400" cy="775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2400" b="1" dirty="0" smtClean="0">
                  <a:latin typeface="a_AlgeriusBlw" pitchFamily="82" charset="-52"/>
                </a:rPr>
                <a:t>Окно, птица,</a:t>
              </a:r>
            </a:p>
            <a:p>
              <a:pPr algn="ctr"/>
              <a:r>
                <a:rPr lang="ru-RU" sz="2400" b="1" dirty="0" smtClean="0">
                  <a:latin typeface="a_AlgeriusBlw" pitchFamily="82" charset="-52"/>
                </a:rPr>
                <a:t>стакан</a:t>
              </a:r>
              <a:endParaRPr lang="ru-RU" sz="2400" b="1" dirty="0">
                <a:latin typeface="a_AlgeriusBlw" pitchFamily="82" charset="-52"/>
              </a:endParaRP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5796135" y="1988840"/>
            <a:ext cx="3243491" cy="2016224"/>
            <a:chOff x="5796135" y="1988840"/>
            <a:chExt cx="3243491" cy="2016224"/>
          </a:xfrm>
        </p:grpSpPr>
        <p:pic>
          <p:nvPicPr>
            <p:cNvPr id="15364" name="Picture 4" descr="C:\Users\Владелец\Desktop\презентация2\облако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796135" y="1988840"/>
              <a:ext cx="3243491" cy="2016224"/>
            </a:xfrm>
            <a:prstGeom prst="rect">
              <a:avLst/>
            </a:prstGeom>
            <a:noFill/>
          </p:spPr>
        </p:pic>
        <p:sp>
          <p:nvSpPr>
            <p:cNvPr id="10" name="TextBox 9"/>
            <p:cNvSpPr txBox="1"/>
            <p:nvPr/>
          </p:nvSpPr>
          <p:spPr>
            <a:xfrm>
              <a:off x="6472729" y="2554354"/>
              <a:ext cx="175240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2400" b="1" dirty="0" smtClean="0">
                  <a:latin typeface="a_AlgeriusBlw" pitchFamily="82" charset="-52"/>
                </a:rPr>
                <a:t>Метель, дерево,</a:t>
              </a:r>
            </a:p>
            <a:p>
              <a:pPr algn="ctr"/>
              <a:r>
                <a:rPr lang="ru-RU" sz="2400" b="1" dirty="0" smtClean="0">
                  <a:latin typeface="a_AlgeriusBlw" pitchFamily="82" charset="-52"/>
                </a:rPr>
                <a:t>столик</a:t>
              </a:r>
              <a:endParaRPr lang="ru-RU" sz="2400" b="1" dirty="0">
                <a:latin typeface="a_AlgeriusBlw" pitchFamily="82" charset="-52"/>
              </a:endParaRP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0" y="3573016"/>
            <a:ext cx="3359330" cy="2088232"/>
            <a:chOff x="1907704" y="4149080"/>
            <a:chExt cx="3359330" cy="2088232"/>
          </a:xfrm>
        </p:grpSpPr>
        <p:pic>
          <p:nvPicPr>
            <p:cNvPr id="15363" name="Picture 3" descr="C:\Users\Владелец\Desktop\презентация2\облако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907704" y="4149080"/>
              <a:ext cx="3359330" cy="2088232"/>
            </a:xfrm>
            <a:prstGeom prst="rect">
              <a:avLst/>
            </a:prstGeom>
            <a:noFill/>
          </p:spPr>
        </p:pic>
        <p:sp>
          <p:nvSpPr>
            <p:cNvPr id="11" name="TextBox 10"/>
            <p:cNvSpPr txBox="1"/>
            <p:nvPr/>
          </p:nvSpPr>
          <p:spPr>
            <a:xfrm>
              <a:off x="2662983" y="4736156"/>
              <a:ext cx="1854995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2400" b="1" dirty="0" smtClean="0">
                  <a:latin typeface="a_AlgeriusBlw" pitchFamily="82" charset="-52"/>
                </a:rPr>
                <a:t>Гепард, колибри,</a:t>
              </a:r>
            </a:p>
            <a:p>
              <a:pPr algn="ctr"/>
              <a:r>
                <a:rPr lang="ru-RU" sz="2400" b="1" dirty="0" smtClean="0">
                  <a:latin typeface="a_AlgeriusBlw" pitchFamily="82" charset="-52"/>
                </a:rPr>
                <a:t> метеорит</a:t>
              </a:r>
              <a:endParaRPr lang="ru-RU" sz="2400" b="1" dirty="0">
                <a:latin typeface="a_AlgeriusBlw" pitchFamily="82" charset="-52"/>
              </a:endParaRPr>
            </a:p>
          </p:txBody>
        </p:sp>
      </p:grpSp>
      <p:pic>
        <p:nvPicPr>
          <p:cNvPr id="15366" name="Picture 6" descr="C:\Users\Владелец\Desktop\презентация2\солнце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76727" y="1565672"/>
            <a:ext cx="2915816" cy="2862560"/>
          </a:xfrm>
          <a:prstGeom prst="rect">
            <a:avLst/>
          </a:prstGeom>
          <a:noFill/>
        </p:spPr>
      </p:pic>
      <p:sp>
        <p:nvSpPr>
          <p:cNvPr id="17" name="Управляющая кнопка: далее 16">
            <a:hlinkClick r:id="" action="ppaction://hlinkshowjump?jump=nextslide" highlightClick="1"/>
          </p:cNvPr>
          <p:cNvSpPr/>
          <p:nvPr/>
        </p:nvSpPr>
        <p:spPr>
          <a:xfrm>
            <a:off x="8316416" y="6237312"/>
            <a:ext cx="576064" cy="40466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9" name="Группа 18"/>
          <p:cNvGrpSpPr/>
          <p:nvPr/>
        </p:nvGrpSpPr>
        <p:grpSpPr>
          <a:xfrm>
            <a:off x="501624" y="1599608"/>
            <a:ext cx="2160240" cy="1872208"/>
            <a:chOff x="683568" y="3861048"/>
            <a:chExt cx="2920456" cy="2714600"/>
          </a:xfrm>
        </p:grpSpPr>
        <p:sp>
          <p:nvSpPr>
            <p:cNvPr id="20" name="Молния 19"/>
            <p:cNvSpPr/>
            <p:nvPr/>
          </p:nvSpPr>
          <p:spPr>
            <a:xfrm rot="1168895">
              <a:off x="2610071" y="5283494"/>
              <a:ext cx="914400" cy="914400"/>
            </a:xfrm>
            <a:prstGeom prst="lightningBolt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21" name="Группа 36"/>
            <p:cNvGrpSpPr/>
            <p:nvPr/>
          </p:nvGrpSpPr>
          <p:grpSpPr>
            <a:xfrm>
              <a:off x="683568" y="3861048"/>
              <a:ext cx="2920456" cy="1837623"/>
              <a:chOff x="899592" y="4653136"/>
              <a:chExt cx="2920456" cy="1837623"/>
            </a:xfrm>
            <a:solidFill>
              <a:srgbClr val="2B0DE1"/>
            </a:solidFill>
            <a:effectLst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grpSpPr>
          <p:grpSp>
            <p:nvGrpSpPr>
              <p:cNvPr id="24" name="Группа 30"/>
              <p:cNvGrpSpPr/>
              <p:nvPr/>
            </p:nvGrpSpPr>
            <p:grpSpPr>
              <a:xfrm>
                <a:off x="899592" y="4653136"/>
                <a:ext cx="2920456" cy="1837623"/>
                <a:chOff x="499416" y="4797152"/>
                <a:chExt cx="2920456" cy="1837623"/>
              </a:xfrm>
              <a:grpFill/>
            </p:grpSpPr>
            <p:sp>
              <p:nvSpPr>
                <p:cNvPr id="26" name="Дуга 25"/>
                <p:cNvSpPr/>
                <p:nvPr/>
              </p:nvSpPr>
              <p:spPr>
                <a:xfrm>
                  <a:off x="1259632" y="4797152"/>
                  <a:ext cx="576064" cy="504056"/>
                </a:xfrm>
                <a:prstGeom prst="arc">
                  <a:avLst>
                    <a:gd name="adj1" fmla="val 13029461"/>
                    <a:gd name="adj2" fmla="val 721448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7" name="Дуга 26"/>
                <p:cNvSpPr/>
                <p:nvPr/>
              </p:nvSpPr>
              <p:spPr>
                <a:xfrm>
                  <a:off x="1763688" y="4941168"/>
                  <a:ext cx="648072" cy="792088"/>
                </a:xfrm>
                <a:prstGeom prst="arc">
                  <a:avLst>
                    <a:gd name="adj1" fmla="val 13405252"/>
                    <a:gd name="adj2" fmla="val 244837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8" name="Дуга 27"/>
                <p:cNvSpPr/>
                <p:nvPr/>
              </p:nvSpPr>
              <p:spPr>
                <a:xfrm rot="20277035">
                  <a:off x="2361423" y="5157192"/>
                  <a:ext cx="720080" cy="792088"/>
                </a:xfrm>
                <a:prstGeom prst="arc">
                  <a:avLst>
                    <a:gd name="adj1" fmla="val 14001491"/>
                    <a:gd name="adj2" fmla="val 3691511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9" name="Дуга 28"/>
                <p:cNvSpPr/>
                <p:nvPr/>
              </p:nvSpPr>
              <p:spPr>
                <a:xfrm>
                  <a:off x="2843808" y="5733256"/>
                  <a:ext cx="576064" cy="720080"/>
                </a:xfrm>
                <a:prstGeom prst="arc">
                  <a:avLst>
                    <a:gd name="adj1" fmla="val 15158511"/>
                    <a:gd name="adj2" fmla="val 8641407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0" name="Дуга 29"/>
                <p:cNvSpPr/>
                <p:nvPr/>
              </p:nvSpPr>
              <p:spPr>
                <a:xfrm rot="8099701">
                  <a:off x="2151984" y="5852086"/>
                  <a:ext cx="762964" cy="725827"/>
                </a:xfrm>
                <a:prstGeom prst="arc">
                  <a:avLst>
                    <a:gd name="adj1" fmla="val 14278491"/>
                    <a:gd name="adj2" fmla="val 1086674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1" name="Дуга 30"/>
                <p:cNvSpPr/>
                <p:nvPr/>
              </p:nvSpPr>
              <p:spPr>
                <a:xfrm rot="16200000">
                  <a:off x="611560" y="4941168"/>
                  <a:ext cx="1008112" cy="720080"/>
                </a:xfrm>
                <a:prstGeom prst="arc">
                  <a:avLst>
                    <a:gd name="adj1" fmla="val 15505075"/>
                    <a:gd name="adj2" fmla="val 1728442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2" name="Дуга 31"/>
                <p:cNvSpPr/>
                <p:nvPr/>
              </p:nvSpPr>
              <p:spPr>
                <a:xfrm rot="13099351">
                  <a:off x="499416" y="5238895"/>
                  <a:ext cx="678469" cy="963916"/>
                </a:xfrm>
                <a:prstGeom prst="arc">
                  <a:avLst>
                    <a:gd name="adj1" fmla="val 14747559"/>
                    <a:gd name="adj2" fmla="val 2805379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3" name="Дуга 32"/>
                <p:cNvSpPr/>
                <p:nvPr/>
              </p:nvSpPr>
              <p:spPr>
                <a:xfrm rot="12212736">
                  <a:off x="584571" y="6179286"/>
                  <a:ext cx="646067" cy="360040"/>
                </a:xfrm>
                <a:prstGeom prst="arc">
                  <a:avLst>
                    <a:gd name="adj1" fmla="val 10113752"/>
                    <a:gd name="adj2" fmla="val 1500380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4" name="Дуга 33"/>
                <p:cNvSpPr/>
                <p:nvPr/>
              </p:nvSpPr>
              <p:spPr>
                <a:xfrm rot="9529304">
                  <a:off x="1169424" y="6204939"/>
                  <a:ext cx="763039" cy="404211"/>
                </a:xfrm>
                <a:prstGeom prst="arc">
                  <a:avLst>
                    <a:gd name="adj1" fmla="val 12937565"/>
                    <a:gd name="adj2" fmla="val 1264539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5" name="Дуга 34"/>
                <p:cNvSpPr/>
                <p:nvPr/>
              </p:nvSpPr>
              <p:spPr>
                <a:xfrm rot="8046796">
                  <a:off x="1633722" y="5977985"/>
                  <a:ext cx="864096" cy="449483"/>
                </a:xfrm>
                <a:prstGeom prst="arc">
                  <a:avLst/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25" name="Полилиния 24"/>
              <p:cNvSpPr/>
              <p:nvPr/>
            </p:nvSpPr>
            <p:spPr>
              <a:xfrm>
                <a:off x="1066800" y="4752535"/>
                <a:ext cx="2581421" cy="1620130"/>
              </a:xfrm>
              <a:custGeom>
                <a:avLst/>
                <a:gdLst>
                  <a:gd name="connsiteX0" fmla="*/ 663526 w 2581421"/>
                  <a:gd name="connsiteY0" fmla="*/ 2345 h 1620130"/>
                  <a:gd name="connsiteX1" fmla="*/ 958948 w 2581421"/>
                  <a:gd name="connsiteY1" fmla="*/ 128954 h 1620130"/>
                  <a:gd name="connsiteX2" fmla="*/ 1212166 w 2581421"/>
                  <a:gd name="connsiteY2" fmla="*/ 227428 h 1620130"/>
                  <a:gd name="connsiteX3" fmla="*/ 1380978 w 2581421"/>
                  <a:gd name="connsiteY3" fmla="*/ 368105 h 1620130"/>
                  <a:gd name="connsiteX4" fmla="*/ 1760806 w 2581421"/>
                  <a:gd name="connsiteY4" fmla="*/ 466579 h 1620130"/>
                  <a:gd name="connsiteX5" fmla="*/ 2042160 w 2581421"/>
                  <a:gd name="connsiteY5" fmla="*/ 565053 h 1620130"/>
                  <a:gd name="connsiteX6" fmla="*/ 2267243 w 2581421"/>
                  <a:gd name="connsiteY6" fmla="*/ 719797 h 1620130"/>
                  <a:gd name="connsiteX7" fmla="*/ 2450123 w 2581421"/>
                  <a:gd name="connsiteY7" fmla="*/ 958948 h 1620130"/>
                  <a:gd name="connsiteX8" fmla="*/ 2576732 w 2581421"/>
                  <a:gd name="connsiteY8" fmla="*/ 1212167 h 1620130"/>
                  <a:gd name="connsiteX9" fmla="*/ 2421988 w 2581421"/>
                  <a:gd name="connsiteY9" fmla="*/ 1352843 h 1620130"/>
                  <a:gd name="connsiteX10" fmla="*/ 2225040 w 2581421"/>
                  <a:gd name="connsiteY10" fmla="*/ 1423182 h 1620130"/>
                  <a:gd name="connsiteX11" fmla="*/ 1999957 w 2581421"/>
                  <a:gd name="connsiteY11" fmla="*/ 1465385 h 1620130"/>
                  <a:gd name="connsiteX12" fmla="*/ 1760806 w 2581421"/>
                  <a:gd name="connsiteY12" fmla="*/ 1493520 h 1620130"/>
                  <a:gd name="connsiteX13" fmla="*/ 1521655 w 2581421"/>
                  <a:gd name="connsiteY13" fmla="*/ 1493520 h 1620130"/>
                  <a:gd name="connsiteX14" fmla="*/ 1423182 w 2581421"/>
                  <a:gd name="connsiteY14" fmla="*/ 1451317 h 1620130"/>
                  <a:gd name="connsiteX15" fmla="*/ 1113692 w 2581421"/>
                  <a:gd name="connsiteY15" fmla="*/ 1591994 h 1620130"/>
                  <a:gd name="connsiteX16" fmla="*/ 958948 w 2581421"/>
                  <a:gd name="connsiteY16" fmla="*/ 1620130 h 1620130"/>
                  <a:gd name="connsiteX17" fmla="*/ 649458 w 2581421"/>
                  <a:gd name="connsiteY17" fmla="*/ 1591994 h 1620130"/>
                  <a:gd name="connsiteX18" fmla="*/ 354037 w 2581421"/>
                  <a:gd name="connsiteY18" fmla="*/ 1535723 h 1620130"/>
                  <a:gd name="connsiteX19" fmla="*/ 100818 w 2581421"/>
                  <a:gd name="connsiteY19" fmla="*/ 1437250 h 1620130"/>
                  <a:gd name="connsiteX20" fmla="*/ 30480 w 2581421"/>
                  <a:gd name="connsiteY20" fmla="*/ 1226234 h 1620130"/>
                  <a:gd name="connsiteX21" fmla="*/ 2345 w 2581421"/>
                  <a:gd name="connsiteY21" fmla="*/ 930813 h 1620130"/>
                  <a:gd name="connsiteX22" fmla="*/ 44548 w 2581421"/>
                  <a:gd name="connsiteY22" fmla="*/ 691662 h 1620130"/>
                  <a:gd name="connsiteX23" fmla="*/ 86751 w 2581421"/>
                  <a:gd name="connsiteY23" fmla="*/ 438443 h 1620130"/>
                  <a:gd name="connsiteX24" fmla="*/ 283698 w 2581421"/>
                  <a:gd name="connsiteY24" fmla="*/ 297767 h 1620130"/>
                  <a:gd name="connsiteX25" fmla="*/ 579120 w 2581421"/>
                  <a:gd name="connsiteY25" fmla="*/ 114887 h 1620130"/>
                  <a:gd name="connsiteX26" fmla="*/ 663526 w 2581421"/>
                  <a:gd name="connsiteY26" fmla="*/ 2345 h 162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2581421" h="1620130">
                    <a:moveTo>
                      <a:pt x="663526" y="2345"/>
                    </a:moveTo>
                    <a:cubicBezTo>
                      <a:pt x="726831" y="4690"/>
                      <a:pt x="867508" y="91440"/>
                      <a:pt x="958948" y="128954"/>
                    </a:cubicBezTo>
                    <a:cubicBezTo>
                      <a:pt x="1050388" y="166468"/>
                      <a:pt x="1141828" y="187570"/>
                      <a:pt x="1212166" y="227428"/>
                    </a:cubicBezTo>
                    <a:cubicBezTo>
                      <a:pt x="1282504" y="267286"/>
                      <a:pt x="1289538" y="328247"/>
                      <a:pt x="1380978" y="368105"/>
                    </a:cubicBezTo>
                    <a:cubicBezTo>
                      <a:pt x="1472418" y="407964"/>
                      <a:pt x="1650609" y="433754"/>
                      <a:pt x="1760806" y="466579"/>
                    </a:cubicBezTo>
                    <a:cubicBezTo>
                      <a:pt x="1871003" y="499404"/>
                      <a:pt x="1957754" y="522850"/>
                      <a:pt x="2042160" y="565053"/>
                    </a:cubicBezTo>
                    <a:cubicBezTo>
                      <a:pt x="2126566" y="607256"/>
                      <a:pt x="2199249" y="654148"/>
                      <a:pt x="2267243" y="719797"/>
                    </a:cubicBezTo>
                    <a:cubicBezTo>
                      <a:pt x="2335237" y="785446"/>
                      <a:pt x="2398542" y="876886"/>
                      <a:pt x="2450123" y="958948"/>
                    </a:cubicBezTo>
                    <a:cubicBezTo>
                      <a:pt x="2501704" y="1041010"/>
                      <a:pt x="2581421" y="1146518"/>
                      <a:pt x="2576732" y="1212167"/>
                    </a:cubicBezTo>
                    <a:cubicBezTo>
                      <a:pt x="2572043" y="1277816"/>
                      <a:pt x="2480603" y="1317674"/>
                      <a:pt x="2421988" y="1352843"/>
                    </a:cubicBezTo>
                    <a:cubicBezTo>
                      <a:pt x="2363373" y="1388012"/>
                      <a:pt x="2295378" y="1404425"/>
                      <a:pt x="2225040" y="1423182"/>
                    </a:cubicBezTo>
                    <a:cubicBezTo>
                      <a:pt x="2154702" y="1441939"/>
                      <a:pt x="2077329" y="1453662"/>
                      <a:pt x="1999957" y="1465385"/>
                    </a:cubicBezTo>
                    <a:cubicBezTo>
                      <a:pt x="1922585" y="1477108"/>
                      <a:pt x="1840523" y="1488831"/>
                      <a:pt x="1760806" y="1493520"/>
                    </a:cubicBezTo>
                    <a:cubicBezTo>
                      <a:pt x="1681089" y="1498209"/>
                      <a:pt x="1577926" y="1500554"/>
                      <a:pt x="1521655" y="1493520"/>
                    </a:cubicBezTo>
                    <a:cubicBezTo>
                      <a:pt x="1465384" y="1486486"/>
                      <a:pt x="1491176" y="1434905"/>
                      <a:pt x="1423182" y="1451317"/>
                    </a:cubicBezTo>
                    <a:cubicBezTo>
                      <a:pt x="1355188" y="1467729"/>
                      <a:pt x="1191064" y="1563859"/>
                      <a:pt x="1113692" y="1591994"/>
                    </a:cubicBezTo>
                    <a:cubicBezTo>
                      <a:pt x="1036320" y="1620129"/>
                      <a:pt x="1036320" y="1620130"/>
                      <a:pt x="958948" y="1620130"/>
                    </a:cubicBezTo>
                    <a:cubicBezTo>
                      <a:pt x="881576" y="1620130"/>
                      <a:pt x="750276" y="1606062"/>
                      <a:pt x="649458" y="1591994"/>
                    </a:cubicBezTo>
                    <a:cubicBezTo>
                      <a:pt x="548640" y="1577926"/>
                      <a:pt x="445477" y="1561514"/>
                      <a:pt x="354037" y="1535723"/>
                    </a:cubicBezTo>
                    <a:cubicBezTo>
                      <a:pt x="262597" y="1509932"/>
                      <a:pt x="154744" y="1488831"/>
                      <a:pt x="100818" y="1437250"/>
                    </a:cubicBezTo>
                    <a:cubicBezTo>
                      <a:pt x="46892" y="1385669"/>
                      <a:pt x="46892" y="1310640"/>
                      <a:pt x="30480" y="1226234"/>
                    </a:cubicBezTo>
                    <a:cubicBezTo>
                      <a:pt x="14068" y="1141828"/>
                      <a:pt x="0" y="1019908"/>
                      <a:pt x="2345" y="930813"/>
                    </a:cubicBezTo>
                    <a:cubicBezTo>
                      <a:pt x="4690" y="841718"/>
                      <a:pt x="30480" y="773724"/>
                      <a:pt x="44548" y="691662"/>
                    </a:cubicBezTo>
                    <a:cubicBezTo>
                      <a:pt x="58616" y="609600"/>
                      <a:pt x="46893" y="504092"/>
                      <a:pt x="86751" y="438443"/>
                    </a:cubicBezTo>
                    <a:cubicBezTo>
                      <a:pt x="126609" y="372794"/>
                      <a:pt x="201637" y="351693"/>
                      <a:pt x="283698" y="297767"/>
                    </a:cubicBezTo>
                    <a:cubicBezTo>
                      <a:pt x="365759" y="243841"/>
                      <a:pt x="520505" y="161779"/>
                      <a:pt x="579120" y="114887"/>
                    </a:cubicBezTo>
                    <a:cubicBezTo>
                      <a:pt x="637735" y="67995"/>
                      <a:pt x="600221" y="0"/>
                      <a:pt x="663526" y="23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22" name="Молния 21"/>
            <p:cNvSpPr/>
            <p:nvPr/>
          </p:nvSpPr>
          <p:spPr>
            <a:xfrm rot="1547983">
              <a:off x="1187624" y="5301208"/>
              <a:ext cx="914400" cy="914400"/>
            </a:xfrm>
            <a:prstGeom prst="lightningBolt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Молния 22"/>
            <p:cNvSpPr/>
            <p:nvPr/>
          </p:nvSpPr>
          <p:spPr>
            <a:xfrm rot="1049615">
              <a:off x="1979712" y="5661248"/>
              <a:ext cx="914400" cy="914400"/>
            </a:xfrm>
            <a:prstGeom prst="lightningBolt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6" name="Группа 35"/>
          <p:cNvGrpSpPr/>
          <p:nvPr/>
        </p:nvGrpSpPr>
        <p:grpSpPr>
          <a:xfrm>
            <a:off x="817413" y="4092374"/>
            <a:ext cx="1800200" cy="1296144"/>
            <a:chOff x="683568" y="3861048"/>
            <a:chExt cx="2920456" cy="2714600"/>
          </a:xfrm>
        </p:grpSpPr>
        <p:sp>
          <p:nvSpPr>
            <p:cNvPr id="37" name="Молния 36"/>
            <p:cNvSpPr/>
            <p:nvPr/>
          </p:nvSpPr>
          <p:spPr>
            <a:xfrm rot="1168895">
              <a:off x="2610071" y="5283494"/>
              <a:ext cx="914400" cy="914400"/>
            </a:xfrm>
            <a:prstGeom prst="lightningBolt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38" name="Группа 36"/>
            <p:cNvGrpSpPr/>
            <p:nvPr/>
          </p:nvGrpSpPr>
          <p:grpSpPr>
            <a:xfrm>
              <a:off x="683568" y="3861048"/>
              <a:ext cx="2920456" cy="1837623"/>
              <a:chOff x="899592" y="4653136"/>
              <a:chExt cx="2920456" cy="1837623"/>
            </a:xfrm>
            <a:solidFill>
              <a:srgbClr val="2B0DE1"/>
            </a:solidFill>
            <a:effectLst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grpSpPr>
          <p:grpSp>
            <p:nvGrpSpPr>
              <p:cNvPr id="41" name="Группа 30"/>
              <p:cNvGrpSpPr/>
              <p:nvPr/>
            </p:nvGrpSpPr>
            <p:grpSpPr>
              <a:xfrm>
                <a:off x="899592" y="4653136"/>
                <a:ext cx="2920456" cy="1837623"/>
                <a:chOff x="499416" y="4797152"/>
                <a:chExt cx="2920456" cy="1837623"/>
              </a:xfrm>
              <a:grpFill/>
            </p:grpSpPr>
            <p:sp>
              <p:nvSpPr>
                <p:cNvPr id="43" name="Дуга 42"/>
                <p:cNvSpPr/>
                <p:nvPr/>
              </p:nvSpPr>
              <p:spPr>
                <a:xfrm>
                  <a:off x="1259632" y="4797152"/>
                  <a:ext cx="576064" cy="504056"/>
                </a:xfrm>
                <a:prstGeom prst="arc">
                  <a:avLst>
                    <a:gd name="adj1" fmla="val 13029461"/>
                    <a:gd name="adj2" fmla="val 721448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4" name="Дуга 43"/>
                <p:cNvSpPr/>
                <p:nvPr/>
              </p:nvSpPr>
              <p:spPr>
                <a:xfrm>
                  <a:off x="1763688" y="4941168"/>
                  <a:ext cx="648072" cy="792088"/>
                </a:xfrm>
                <a:prstGeom prst="arc">
                  <a:avLst>
                    <a:gd name="adj1" fmla="val 13405252"/>
                    <a:gd name="adj2" fmla="val 244837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5" name="Дуга 44"/>
                <p:cNvSpPr/>
                <p:nvPr/>
              </p:nvSpPr>
              <p:spPr>
                <a:xfrm rot="20277035">
                  <a:off x="2361423" y="5157192"/>
                  <a:ext cx="720080" cy="792088"/>
                </a:xfrm>
                <a:prstGeom prst="arc">
                  <a:avLst>
                    <a:gd name="adj1" fmla="val 14001491"/>
                    <a:gd name="adj2" fmla="val 3691511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6" name="Дуга 45"/>
                <p:cNvSpPr/>
                <p:nvPr/>
              </p:nvSpPr>
              <p:spPr>
                <a:xfrm>
                  <a:off x="2843808" y="5733256"/>
                  <a:ext cx="576064" cy="720080"/>
                </a:xfrm>
                <a:prstGeom prst="arc">
                  <a:avLst>
                    <a:gd name="adj1" fmla="val 15158511"/>
                    <a:gd name="adj2" fmla="val 8641407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7" name="Дуга 46"/>
                <p:cNvSpPr/>
                <p:nvPr/>
              </p:nvSpPr>
              <p:spPr>
                <a:xfrm rot="8099701">
                  <a:off x="2151984" y="5852086"/>
                  <a:ext cx="762964" cy="725827"/>
                </a:xfrm>
                <a:prstGeom prst="arc">
                  <a:avLst>
                    <a:gd name="adj1" fmla="val 14278491"/>
                    <a:gd name="adj2" fmla="val 1086674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8" name="Дуга 47"/>
                <p:cNvSpPr/>
                <p:nvPr/>
              </p:nvSpPr>
              <p:spPr>
                <a:xfrm rot="16200000">
                  <a:off x="611560" y="4941168"/>
                  <a:ext cx="1008112" cy="720080"/>
                </a:xfrm>
                <a:prstGeom prst="arc">
                  <a:avLst>
                    <a:gd name="adj1" fmla="val 15505075"/>
                    <a:gd name="adj2" fmla="val 1728442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9" name="Дуга 48"/>
                <p:cNvSpPr/>
                <p:nvPr/>
              </p:nvSpPr>
              <p:spPr>
                <a:xfrm rot="13099351">
                  <a:off x="499416" y="5238895"/>
                  <a:ext cx="678469" cy="963916"/>
                </a:xfrm>
                <a:prstGeom prst="arc">
                  <a:avLst>
                    <a:gd name="adj1" fmla="val 14747559"/>
                    <a:gd name="adj2" fmla="val 2805379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50" name="Дуга 49"/>
                <p:cNvSpPr/>
                <p:nvPr/>
              </p:nvSpPr>
              <p:spPr>
                <a:xfrm rot="12212736">
                  <a:off x="584571" y="6179286"/>
                  <a:ext cx="646067" cy="360040"/>
                </a:xfrm>
                <a:prstGeom prst="arc">
                  <a:avLst>
                    <a:gd name="adj1" fmla="val 10113752"/>
                    <a:gd name="adj2" fmla="val 1500380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51" name="Дуга 50"/>
                <p:cNvSpPr/>
                <p:nvPr/>
              </p:nvSpPr>
              <p:spPr>
                <a:xfrm rot="9529304">
                  <a:off x="1169424" y="6204939"/>
                  <a:ext cx="763039" cy="404211"/>
                </a:xfrm>
                <a:prstGeom prst="arc">
                  <a:avLst>
                    <a:gd name="adj1" fmla="val 12937565"/>
                    <a:gd name="adj2" fmla="val 1264539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52" name="Дуга 51"/>
                <p:cNvSpPr/>
                <p:nvPr/>
              </p:nvSpPr>
              <p:spPr>
                <a:xfrm rot="8046796">
                  <a:off x="1633722" y="5977985"/>
                  <a:ext cx="864096" cy="449483"/>
                </a:xfrm>
                <a:prstGeom prst="arc">
                  <a:avLst/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42" name="Полилиния 41"/>
              <p:cNvSpPr/>
              <p:nvPr/>
            </p:nvSpPr>
            <p:spPr>
              <a:xfrm>
                <a:off x="1066800" y="4752535"/>
                <a:ext cx="2581421" cy="1620130"/>
              </a:xfrm>
              <a:custGeom>
                <a:avLst/>
                <a:gdLst>
                  <a:gd name="connsiteX0" fmla="*/ 663526 w 2581421"/>
                  <a:gd name="connsiteY0" fmla="*/ 2345 h 1620130"/>
                  <a:gd name="connsiteX1" fmla="*/ 958948 w 2581421"/>
                  <a:gd name="connsiteY1" fmla="*/ 128954 h 1620130"/>
                  <a:gd name="connsiteX2" fmla="*/ 1212166 w 2581421"/>
                  <a:gd name="connsiteY2" fmla="*/ 227428 h 1620130"/>
                  <a:gd name="connsiteX3" fmla="*/ 1380978 w 2581421"/>
                  <a:gd name="connsiteY3" fmla="*/ 368105 h 1620130"/>
                  <a:gd name="connsiteX4" fmla="*/ 1760806 w 2581421"/>
                  <a:gd name="connsiteY4" fmla="*/ 466579 h 1620130"/>
                  <a:gd name="connsiteX5" fmla="*/ 2042160 w 2581421"/>
                  <a:gd name="connsiteY5" fmla="*/ 565053 h 1620130"/>
                  <a:gd name="connsiteX6" fmla="*/ 2267243 w 2581421"/>
                  <a:gd name="connsiteY6" fmla="*/ 719797 h 1620130"/>
                  <a:gd name="connsiteX7" fmla="*/ 2450123 w 2581421"/>
                  <a:gd name="connsiteY7" fmla="*/ 958948 h 1620130"/>
                  <a:gd name="connsiteX8" fmla="*/ 2576732 w 2581421"/>
                  <a:gd name="connsiteY8" fmla="*/ 1212167 h 1620130"/>
                  <a:gd name="connsiteX9" fmla="*/ 2421988 w 2581421"/>
                  <a:gd name="connsiteY9" fmla="*/ 1352843 h 1620130"/>
                  <a:gd name="connsiteX10" fmla="*/ 2225040 w 2581421"/>
                  <a:gd name="connsiteY10" fmla="*/ 1423182 h 1620130"/>
                  <a:gd name="connsiteX11" fmla="*/ 1999957 w 2581421"/>
                  <a:gd name="connsiteY11" fmla="*/ 1465385 h 1620130"/>
                  <a:gd name="connsiteX12" fmla="*/ 1760806 w 2581421"/>
                  <a:gd name="connsiteY12" fmla="*/ 1493520 h 1620130"/>
                  <a:gd name="connsiteX13" fmla="*/ 1521655 w 2581421"/>
                  <a:gd name="connsiteY13" fmla="*/ 1493520 h 1620130"/>
                  <a:gd name="connsiteX14" fmla="*/ 1423182 w 2581421"/>
                  <a:gd name="connsiteY14" fmla="*/ 1451317 h 1620130"/>
                  <a:gd name="connsiteX15" fmla="*/ 1113692 w 2581421"/>
                  <a:gd name="connsiteY15" fmla="*/ 1591994 h 1620130"/>
                  <a:gd name="connsiteX16" fmla="*/ 958948 w 2581421"/>
                  <a:gd name="connsiteY16" fmla="*/ 1620130 h 1620130"/>
                  <a:gd name="connsiteX17" fmla="*/ 649458 w 2581421"/>
                  <a:gd name="connsiteY17" fmla="*/ 1591994 h 1620130"/>
                  <a:gd name="connsiteX18" fmla="*/ 354037 w 2581421"/>
                  <a:gd name="connsiteY18" fmla="*/ 1535723 h 1620130"/>
                  <a:gd name="connsiteX19" fmla="*/ 100818 w 2581421"/>
                  <a:gd name="connsiteY19" fmla="*/ 1437250 h 1620130"/>
                  <a:gd name="connsiteX20" fmla="*/ 30480 w 2581421"/>
                  <a:gd name="connsiteY20" fmla="*/ 1226234 h 1620130"/>
                  <a:gd name="connsiteX21" fmla="*/ 2345 w 2581421"/>
                  <a:gd name="connsiteY21" fmla="*/ 930813 h 1620130"/>
                  <a:gd name="connsiteX22" fmla="*/ 44548 w 2581421"/>
                  <a:gd name="connsiteY22" fmla="*/ 691662 h 1620130"/>
                  <a:gd name="connsiteX23" fmla="*/ 86751 w 2581421"/>
                  <a:gd name="connsiteY23" fmla="*/ 438443 h 1620130"/>
                  <a:gd name="connsiteX24" fmla="*/ 283698 w 2581421"/>
                  <a:gd name="connsiteY24" fmla="*/ 297767 h 1620130"/>
                  <a:gd name="connsiteX25" fmla="*/ 579120 w 2581421"/>
                  <a:gd name="connsiteY25" fmla="*/ 114887 h 1620130"/>
                  <a:gd name="connsiteX26" fmla="*/ 663526 w 2581421"/>
                  <a:gd name="connsiteY26" fmla="*/ 2345 h 162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2581421" h="1620130">
                    <a:moveTo>
                      <a:pt x="663526" y="2345"/>
                    </a:moveTo>
                    <a:cubicBezTo>
                      <a:pt x="726831" y="4690"/>
                      <a:pt x="867508" y="91440"/>
                      <a:pt x="958948" y="128954"/>
                    </a:cubicBezTo>
                    <a:cubicBezTo>
                      <a:pt x="1050388" y="166468"/>
                      <a:pt x="1141828" y="187570"/>
                      <a:pt x="1212166" y="227428"/>
                    </a:cubicBezTo>
                    <a:cubicBezTo>
                      <a:pt x="1282504" y="267286"/>
                      <a:pt x="1289538" y="328247"/>
                      <a:pt x="1380978" y="368105"/>
                    </a:cubicBezTo>
                    <a:cubicBezTo>
                      <a:pt x="1472418" y="407964"/>
                      <a:pt x="1650609" y="433754"/>
                      <a:pt x="1760806" y="466579"/>
                    </a:cubicBezTo>
                    <a:cubicBezTo>
                      <a:pt x="1871003" y="499404"/>
                      <a:pt x="1957754" y="522850"/>
                      <a:pt x="2042160" y="565053"/>
                    </a:cubicBezTo>
                    <a:cubicBezTo>
                      <a:pt x="2126566" y="607256"/>
                      <a:pt x="2199249" y="654148"/>
                      <a:pt x="2267243" y="719797"/>
                    </a:cubicBezTo>
                    <a:cubicBezTo>
                      <a:pt x="2335237" y="785446"/>
                      <a:pt x="2398542" y="876886"/>
                      <a:pt x="2450123" y="958948"/>
                    </a:cubicBezTo>
                    <a:cubicBezTo>
                      <a:pt x="2501704" y="1041010"/>
                      <a:pt x="2581421" y="1146518"/>
                      <a:pt x="2576732" y="1212167"/>
                    </a:cubicBezTo>
                    <a:cubicBezTo>
                      <a:pt x="2572043" y="1277816"/>
                      <a:pt x="2480603" y="1317674"/>
                      <a:pt x="2421988" y="1352843"/>
                    </a:cubicBezTo>
                    <a:cubicBezTo>
                      <a:pt x="2363373" y="1388012"/>
                      <a:pt x="2295378" y="1404425"/>
                      <a:pt x="2225040" y="1423182"/>
                    </a:cubicBezTo>
                    <a:cubicBezTo>
                      <a:pt x="2154702" y="1441939"/>
                      <a:pt x="2077329" y="1453662"/>
                      <a:pt x="1999957" y="1465385"/>
                    </a:cubicBezTo>
                    <a:cubicBezTo>
                      <a:pt x="1922585" y="1477108"/>
                      <a:pt x="1840523" y="1488831"/>
                      <a:pt x="1760806" y="1493520"/>
                    </a:cubicBezTo>
                    <a:cubicBezTo>
                      <a:pt x="1681089" y="1498209"/>
                      <a:pt x="1577926" y="1500554"/>
                      <a:pt x="1521655" y="1493520"/>
                    </a:cubicBezTo>
                    <a:cubicBezTo>
                      <a:pt x="1465384" y="1486486"/>
                      <a:pt x="1491176" y="1434905"/>
                      <a:pt x="1423182" y="1451317"/>
                    </a:cubicBezTo>
                    <a:cubicBezTo>
                      <a:pt x="1355188" y="1467729"/>
                      <a:pt x="1191064" y="1563859"/>
                      <a:pt x="1113692" y="1591994"/>
                    </a:cubicBezTo>
                    <a:cubicBezTo>
                      <a:pt x="1036320" y="1620129"/>
                      <a:pt x="1036320" y="1620130"/>
                      <a:pt x="958948" y="1620130"/>
                    </a:cubicBezTo>
                    <a:cubicBezTo>
                      <a:pt x="881576" y="1620130"/>
                      <a:pt x="750276" y="1606062"/>
                      <a:pt x="649458" y="1591994"/>
                    </a:cubicBezTo>
                    <a:cubicBezTo>
                      <a:pt x="548640" y="1577926"/>
                      <a:pt x="445477" y="1561514"/>
                      <a:pt x="354037" y="1535723"/>
                    </a:cubicBezTo>
                    <a:cubicBezTo>
                      <a:pt x="262597" y="1509932"/>
                      <a:pt x="154744" y="1488831"/>
                      <a:pt x="100818" y="1437250"/>
                    </a:cubicBezTo>
                    <a:cubicBezTo>
                      <a:pt x="46892" y="1385669"/>
                      <a:pt x="46892" y="1310640"/>
                      <a:pt x="30480" y="1226234"/>
                    </a:cubicBezTo>
                    <a:cubicBezTo>
                      <a:pt x="14068" y="1141828"/>
                      <a:pt x="0" y="1019908"/>
                      <a:pt x="2345" y="930813"/>
                    </a:cubicBezTo>
                    <a:cubicBezTo>
                      <a:pt x="4690" y="841718"/>
                      <a:pt x="30480" y="773724"/>
                      <a:pt x="44548" y="691662"/>
                    </a:cubicBezTo>
                    <a:cubicBezTo>
                      <a:pt x="58616" y="609600"/>
                      <a:pt x="46893" y="504092"/>
                      <a:pt x="86751" y="438443"/>
                    </a:cubicBezTo>
                    <a:cubicBezTo>
                      <a:pt x="126609" y="372794"/>
                      <a:pt x="201637" y="351693"/>
                      <a:pt x="283698" y="297767"/>
                    </a:cubicBezTo>
                    <a:cubicBezTo>
                      <a:pt x="365759" y="243841"/>
                      <a:pt x="520505" y="161779"/>
                      <a:pt x="579120" y="114887"/>
                    </a:cubicBezTo>
                    <a:cubicBezTo>
                      <a:pt x="637735" y="67995"/>
                      <a:pt x="600221" y="0"/>
                      <a:pt x="663526" y="23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39" name="Молния 38"/>
            <p:cNvSpPr/>
            <p:nvPr/>
          </p:nvSpPr>
          <p:spPr>
            <a:xfrm rot="1547983">
              <a:off x="1187624" y="5301208"/>
              <a:ext cx="914400" cy="914400"/>
            </a:xfrm>
            <a:prstGeom prst="lightningBolt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Молния 39"/>
            <p:cNvSpPr/>
            <p:nvPr/>
          </p:nvSpPr>
          <p:spPr>
            <a:xfrm rot="1049615">
              <a:off x="1979712" y="5661248"/>
              <a:ext cx="914400" cy="914400"/>
            </a:xfrm>
            <a:prstGeom prst="lightningBolt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3" name="Группа 52"/>
          <p:cNvGrpSpPr/>
          <p:nvPr/>
        </p:nvGrpSpPr>
        <p:grpSpPr>
          <a:xfrm>
            <a:off x="3586286" y="2972401"/>
            <a:ext cx="1872208" cy="1296144"/>
            <a:chOff x="683568" y="3861048"/>
            <a:chExt cx="2920456" cy="2714600"/>
          </a:xfrm>
        </p:grpSpPr>
        <p:sp>
          <p:nvSpPr>
            <p:cNvPr id="54" name="Молния 53"/>
            <p:cNvSpPr/>
            <p:nvPr/>
          </p:nvSpPr>
          <p:spPr>
            <a:xfrm rot="1168895">
              <a:off x="2610071" y="5283494"/>
              <a:ext cx="914400" cy="914400"/>
            </a:xfrm>
            <a:prstGeom prst="lightningBolt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55" name="Группа 36"/>
            <p:cNvGrpSpPr/>
            <p:nvPr/>
          </p:nvGrpSpPr>
          <p:grpSpPr>
            <a:xfrm>
              <a:off x="683568" y="3861048"/>
              <a:ext cx="2920456" cy="1837623"/>
              <a:chOff x="899592" y="4653136"/>
              <a:chExt cx="2920456" cy="1837623"/>
            </a:xfrm>
            <a:solidFill>
              <a:srgbClr val="2B0DE1"/>
            </a:solidFill>
            <a:effectLst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grpSpPr>
          <p:grpSp>
            <p:nvGrpSpPr>
              <p:cNvPr id="58" name="Группа 30"/>
              <p:cNvGrpSpPr/>
              <p:nvPr/>
            </p:nvGrpSpPr>
            <p:grpSpPr>
              <a:xfrm>
                <a:off x="899592" y="4653136"/>
                <a:ext cx="2920456" cy="1837623"/>
                <a:chOff x="499416" y="4797152"/>
                <a:chExt cx="2920456" cy="1837623"/>
              </a:xfrm>
              <a:grpFill/>
            </p:grpSpPr>
            <p:sp>
              <p:nvSpPr>
                <p:cNvPr id="60" name="Дуга 59"/>
                <p:cNvSpPr/>
                <p:nvPr/>
              </p:nvSpPr>
              <p:spPr>
                <a:xfrm>
                  <a:off x="1259632" y="4797152"/>
                  <a:ext cx="576064" cy="504056"/>
                </a:xfrm>
                <a:prstGeom prst="arc">
                  <a:avLst>
                    <a:gd name="adj1" fmla="val 13029461"/>
                    <a:gd name="adj2" fmla="val 721448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61" name="Дуга 60"/>
                <p:cNvSpPr/>
                <p:nvPr/>
              </p:nvSpPr>
              <p:spPr>
                <a:xfrm>
                  <a:off x="1763688" y="4941168"/>
                  <a:ext cx="648072" cy="792088"/>
                </a:xfrm>
                <a:prstGeom prst="arc">
                  <a:avLst>
                    <a:gd name="adj1" fmla="val 13405252"/>
                    <a:gd name="adj2" fmla="val 244837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62" name="Дуга 61"/>
                <p:cNvSpPr/>
                <p:nvPr/>
              </p:nvSpPr>
              <p:spPr>
                <a:xfrm rot="20277035">
                  <a:off x="2361423" y="5157192"/>
                  <a:ext cx="720080" cy="792088"/>
                </a:xfrm>
                <a:prstGeom prst="arc">
                  <a:avLst>
                    <a:gd name="adj1" fmla="val 14001491"/>
                    <a:gd name="adj2" fmla="val 3691511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63" name="Дуга 62"/>
                <p:cNvSpPr/>
                <p:nvPr/>
              </p:nvSpPr>
              <p:spPr>
                <a:xfrm>
                  <a:off x="2843808" y="5733256"/>
                  <a:ext cx="576064" cy="720080"/>
                </a:xfrm>
                <a:prstGeom prst="arc">
                  <a:avLst>
                    <a:gd name="adj1" fmla="val 15158511"/>
                    <a:gd name="adj2" fmla="val 8641407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64" name="Дуга 63"/>
                <p:cNvSpPr/>
                <p:nvPr/>
              </p:nvSpPr>
              <p:spPr>
                <a:xfrm rot="8099701">
                  <a:off x="2151984" y="5852086"/>
                  <a:ext cx="762964" cy="725827"/>
                </a:xfrm>
                <a:prstGeom prst="arc">
                  <a:avLst>
                    <a:gd name="adj1" fmla="val 14278491"/>
                    <a:gd name="adj2" fmla="val 1086674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65" name="Дуга 64"/>
                <p:cNvSpPr/>
                <p:nvPr/>
              </p:nvSpPr>
              <p:spPr>
                <a:xfrm rot="16200000">
                  <a:off x="611560" y="4941168"/>
                  <a:ext cx="1008112" cy="720080"/>
                </a:xfrm>
                <a:prstGeom prst="arc">
                  <a:avLst>
                    <a:gd name="adj1" fmla="val 15505075"/>
                    <a:gd name="adj2" fmla="val 1728442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66" name="Дуга 65"/>
                <p:cNvSpPr/>
                <p:nvPr/>
              </p:nvSpPr>
              <p:spPr>
                <a:xfrm rot="13099351">
                  <a:off x="499416" y="5238895"/>
                  <a:ext cx="678469" cy="963916"/>
                </a:xfrm>
                <a:prstGeom prst="arc">
                  <a:avLst>
                    <a:gd name="adj1" fmla="val 14747559"/>
                    <a:gd name="adj2" fmla="val 2805379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67" name="Дуга 66"/>
                <p:cNvSpPr/>
                <p:nvPr/>
              </p:nvSpPr>
              <p:spPr>
                <a:xfrm rot="12212736">
                  <a:off x="584571" y="6179286"/>
                  <a:ext cx="646067" cy="360040"/>
                </a:xfrm>
                <a:prstGeom prst="arc">
                  <a:avLst>
                    <a:gd name="adj1" fmla="val 10113752"/>
                    <a:gd name="adj2" fmla="val 1500380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68" name="Дуга 67"/>
                <p:cNvSpPr/>
                <p:nvPr/>
              </p:nvSpPr>
              <p:spPr>
                <a:xfrm rot="9529304">
                  <a:off x="1169424" y="6204939"/>
                  <a:ext cx="763039" cy="404211"/>
                </a:xfrm>
                <a:prstGeom prst="arc">
                  <a:avLst>
                    <a:gd name="adj1" fmla="val 12937565"/>
                    <a:gd name="adj2" fmla="val 1264539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69" name="Дуга 68"/>
                <p:cNvSpPr/>
                <p:nvPr/>
              </p:nvSpPr>
              <p:spPr>
                <a:xfrm rot="8046796">
                  <a:off x="1633722" y="5977985"/>
                  <a:ext cx="864096" cy="449483"/>
                </a:xfrm>
                <a:prstGeom prst="arc">
                  <a:avLst/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59" name="Полилиния 58"/>
              <p:cNvSpPr/>
              <p:nvPr/>
            </p:nvSpPr>
            <p:spPr>
              <a:xfrm>
                <a:off x="1066800" y="4752535"/>
                <a:ext cx="2581421" cy="1620130"/>
              </a:xfrm>
              <a:custGeom>
                <a:avLst/>
                <a:gdLst>
                  <a:gd name="connsiteX0" fmla="*/ 663526 w 2581421"/>
                  <a:gd name="connsiteY0" fmla="*/ 2345 h 1620130"/>
                  <a:gd name="connsiteX1" fmla="*/ 958948 w 2581421"/>
                  <a:gd name="connsiteY1" fmla="*/ 128954 h 1620130"/>
                  <a:gd name="connsiteX2" fmla="*/ 1212166 w 2581421"/>
                  <a:gd name="connsiteY2" fmla="*/ 227428 h 1620130"/>
                  <a:gd name="connsiteX3" fmla="*/ 1380978 w 2581421"/>
                  <a:gd name="connsiteY3" fmla="*/ 368105 h 1620130"/>
                  <a:gd name="connsiteX4" fmla="*/ 1760806 w 2581421"/>
                  <a:gd name="connsiteY4" fmla="*/ 466579 h 1620130"/>
                  <a:gd name="connsiteX5" fmla="*/ 2042160 w 2581421"/>
                  <a:gd name="connsiteY5" fmla="*/ 565053 h 1620130"/>
                  <a:gd name="connsiteX6" fmla="*/ 2267243 w 2581421"/>
                  <a:gd name="connsiteY6" fmla="*/ 719797 h 1620130"/>
                  <a:gd name="connsiteX7" fmla="*/ 2450123 w 2581421"/>
                  <a:gd name="connsiteY7" fmla="*/ 958948 h 1620130"/>
                  <a:gd name="connsiteX8" fmla="*/ 2576732 w 2581421"/>
                  <a:gd name="connsiteY8" fmla="*/ 1212167 h 1620130"/>
                  <a:gd name="connsiteX9" fmla="*/ 2421988 w 2581421"/>
                  <a:gd name="connsiteY9" fmla="*/ 1352843 h 1620130"/>
                  <a:gd name="connsiteX10" fmla="*/ 2225040 w 2581421"/>
                  <a:gd name="connsiteY10" fmla="*/ 1423182 h 1620130"/>
                  <a:gd name="connsiteX11" fmla="*/ 1999957 w 2581421"/>
                  <a:gd name="connsiteY11" fmla="*/ 1465385 h 1620130"/>
                  <a:gd name="connsiteX12" fmla="*/ 1760806 w 2581421"/>
                  <a:gd name="connsiteY12" fmla="*/ 1493520 h 1620130"/>
                  <a:gd name="connsiteX13" fmla="*/ 1521655 w 2581421"/>
                  <a:gd name="connsiteY13" fmla="*/ 1493520 h 1620130"/>
                  <a:gd name="connsiteX14" fmla="*/ 1423182 w 2581421"/>
                  <a:gd name="connsiteY14" fmla="*/ 1451317 h 1620130"/>
                  <a:gd name="connsiteX15" fmla="*/ 1113692 w 2581421"/>
                  <a:gd name="connsiteY15" fmla="*/ 1591994 h 1620130"/>
                  <a:gd name="connsiteX16" fmla="*/ 958948 w 2581421"/>
                  <a:gd name="connsiteY16" fmla="*/ 1620130 h 1620130"/>
                  <a:gd name="connsiteX17" fmla="*/ 649458 w 2581421"/>
                  <a:gd name="connsiteY17" fmla="*/ 1591994 h 1620130"/>
                  <a:gd name="connsiteX18" fmla="*/ 354037 w 2581421"/>
                  <a:gd name="connsiteY18" fmla="*/ 1535723 h 1620130"/>
                  <a:gd name="connsiteX19" fmla="*/ 100818 w 2581421"/>
                  <a:gd name="connsiteY19" fmla="*/ 1437250 h 1620130"/>
                  <a:gd name="connsiteX20" fmla="*/ 30480 w 2581421"/>
                  <a:gd name="connsiteY20" fmla="*/ 1226234 h 1620130"/>
                  <a:gd name="connsiteX21" fmla="*/ 2345 w 2581421"/>
                  <a:gd name="connsiteY21" fmla="*/ 930813 h 1620130"/>
                  <a:gd name="connsiteX22" fmla="*/ 44548 w 2581421"/>
                  <a:gd name="connsiteY22" fmla="*/ 691662 h 1620130"/>
                  <a:gd name="connsiteX23" fmla="*/ 86751 w 2581421"/>
                  <a:gd name="connsiteY23" fmla="*/ 438443 h 1620130"/>
                  <a:gd name="connsiteX24" fmla="*/ 283698 w 2581421"/>
                  <a:gd name="connsiteY24" fmla="*/ 297767 h 1620130"/>
                  <a:gd name="connsiteX25" fmla="*/ 579120 w 2581421"/>
                  <a:gd name="connsiteY25" fmla="*/ 114887 h 1620130"/>
                  <a:gd name="connsiteX26" fmla="*/ 663526 w 2581421"/>
                  <a:gd name="connsiteY26" fmla="*/ 2345 h 162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2581421" h="1620130">
                    <a:moveTo>
                      <a:pt x="663526" y="2345"/>
                    </a:moveTo>
                    <a:cubicBezTo>
                      <a:pt x="726831" y="4690"/>
                      <a:pt x="867508" y="91440"/>
                      <a:pt x="958948" y="128954"/>
                    </a:cubicBezTo>
                    <a:cubicBezTo>
                      <a:pt x="1050388" y="166468"/>
                      <a:pt x="1141828" y="187570"/>
                      <a:pt x="1212166" y="227428"/>
                    </a:cubicBezTo>
                    <a:cubicBezTo>
                      <a:pt x="1282504" y="267286"/>
                      <a:pt x="1289538" y="328247"/>
                      <a:pt x="1380978" y="368105"/>
                    </a:cubicBezTo>
                    <a:cubicBezTo>
                      <a:pt x="1472418" y="407964"/>
                      <a:pt x="1650609" y="433754"/>
                      <a:pt x="1760806" y="466579"/>
                    </a:cubicBezTo>
                    <a:cubicBezTo>
                      <a:pt x="1871003" y="499404"/>
                      <a:pt x="1957754" y="522850"/>
                      <a:pt x="2042160" y="565053"/>
                    </a:cubicBezTo>
                    <a:cubicBezTo>
                      <a:pt x="2126566" y="607256"/>
                      <a:pt x="2199249" y="654148"/>
                      <a:pt x="2267243" y="719797"/>
                    </a:cubicBezTo>
                    <a:cubicBezTo>
                      <a:pt x="2335237" y="785446"/>
                      <a:pt x="2398542" y="876886"/>
                      <a:pt x="2450123" y="958948"/>
                    </a:cubicBezTo>
                    <a:cubicBezTo>
                      <a:pt x="2501704" y="1041010"/>
                      <a:pt x="2581421" y="1146518"/>
                      <a:pt x="2576732" y="1212167"/>
                    </a:cubicBezTo>
                    <a:cubicBezTo>
                      <a:pt x="2572043" y="1277816"/>
                      <a:pt x="2480603" y="1317674"/>
                      <a:pt x="2421988" y="1352843"/>
                    </a:cubicBezTo>
                    <a:cubicBezTo>
                      <a:pt x="2363373" y="1388012"/>
                      <a:pt x="2295378" y="1404425"/>
                      <a:pt x="2225040" y="1423182"/>
                    </a:cubicBezTo>
                    <a:cubicBezTo>
                      <a:pt x="2154702" y="1441939"/>
                      <a:pt x="2077329" y="1453662"/>
                      <a:pt x="1999957" y="1465385"/>
                    </a:cubicBezTo>
                    <a:cubicBezTo>
                      <a:pt x="1922585" y="1477108"/>
                      <a:pt x="1840523" y="1488831"/>
                      <a:pt x="1760806" y="1493520"/>
                    </a:cubicBezTo>
                    <a:cubicBezTo>
                      <a:pt x="1681089" y="1498209"/>
                      <a:pt x="1577926" y="1500554"/>
                      <a:pt x="1521655" y="1493520"/>
                    </a:cubicBezTo>
                    <a:cubicBezTo>
                      <a:pt x="1465384" y="1486486"/>
                      <a:pt x="1491176" y="1434905"/>
                      <a:pt x="1423182" y="1451317"/>
                    </a:cubicBezTo>
                    <a:cubicBezTo>
                      <a:pt x="1355188" y="1467729"/>
                      <a:pt x="1191064" y="1563859"/>
                      <a:pt x="1113692" y="1591994"/>
                    </a:cubicBezTo>
                    <a:cubicBezTo>
                      <a:pt x="1036320" y="1620129"/>
                      <a:pt x="1036320" y="1620130"/>
                      <a:pt x="958948" y="1620130"/>
                    </a:cubicBezTo>
                    <a:cubicBezTo>
                      <a:pt x="881576" y="1620130"/>
                      <a:pt x="750276" y="1606062"/>
                      <a:pt x="649458" y="1591994"/>
                    </a:cubicBezTo>
                    <a:cubicBezTo>
                      <a:pt x="548640" y="1577926"/>
                      <a:pt x="445477" y="1561514"/>
                      <a:pt x="354037" y="1535723"/>
                    </a:cubicBezTo>
                    <a:cubicBezTo>
                      <a:pt x="262597" y="1509932"/>
                      <a:pt x="154744" y="1488831"/>
                      <a:pt x="100818" y="1437250"/>
                    </a:cubicBezTo>
                    <a:cubicBezTo>
                      <a:pt x="46892" y="1385669"/>
                      <a:pt x="46892" y="1310640"/>
                      <a:pt x="30480" y="1226234"/>
                    </a:cubicBezTo>
                    <a:cubicBezTo>
                      <a:pt x="14068" y="1141828"/>
                      <a:pt x="0" y="1019908"/>
                      <a:pt x="2345" y="930813"/>
                    </a:cubicBezTo>
                    <a:cubicBezTo>
                      <a:pt x="4690" y="841718"/>
                      <a:pt x="30480" y="773724"/>
                      <a:pt x="44548" y="691662"/>
                    </a:cubicBezTo>
                    <a:cubicBezTo>
                      <a:pt x="58616" y="609600"/>
                      <a:pt x="46893" y="504092"/>
                      <a:pt x="86751" y="438443"/>
                    </a:cubicBezTo>
                    <a:cubicBezTo>
                      <a:pt x="126609" y="372794"/>
                      <a:pt x="201637" y="351693"/>
                      <a:pt x="283698" y="297767"/>
                    </a:cubicBezTo>
                    <a:cubicBezTo>
                      <a:pt x="365759" y="243841"/>
                      <a:pt x="520505" y="161779"/>
                      <a:pt x="579120" y="114887"/>
                    </a:cubicBezTo>
                    <a:cubicBezTo>
                      <a:pt x="637735" y="67995"/>
                      <a:pt x="600221" y="0"/>
                      <a:pt x="663526" y="23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56" name="Молния 55"/>
            <p:cNvSpPr/>
            <p:nvPr/>
          </p:nvSpPr>
          <p:spPr>
            <a:xfrm rot="1547983">
              <a:off x="1187624" y="5301208"/>
              <a:ext cx="914400" cy="914400"/>
            </a:xfrm>
            <a:prstGeom prst="lightningBolt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7" name="Молния 56"/>
            <p:cNvSpPr/>
            <p:nvPr/>
          </p:nvSpPr>
          <p:spPr>
            <a:xfrm rot="1049615">
              <a:off x="1979712" y="5661248"/>
              <a:ext cx="914400" cy="914400"/>
            </a:xfrm>
            <a:prstGeom prst="lightningBolt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800" decel="10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87" dur="10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3" descr="C:\Users\Владелец\Desktop\презентация2\цветы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15208" y="4365104"/>
            <a:ext cx="7128792" cy="249289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7931224" cy="1916832"/>
          </a:xfrm>
        </p:spPr>
        <p:txBody>
          <a:bodyPr/>
          <a:lstStyle/>
          <a:p>
            <a:r>
              <a:rPr lang="ru-RU" sz="3200" b="1" dirty="0" smtClean="0">
                <a:latin typeface="a_AlgeriusBlw" pitchFamily="82" charset="-52"/>
              </a:rPr>
              <a:t>Если имя существительное обозначает людей или животных, оно отвечает на вопрос...</a:t>
            </a:r>
            <a:endParaRPr lang="ru-RU" sz="3200" b="1" dirty="0">
              <a:latin typeface="a_AlgeriusBlw" pitchFamily="82" charset="-52"/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251520" y="1916832"/>
            <a:ext cx="3888432" cy="2304256"/>
            <a:chOff x="0" y="3212976"/>
            <a:chExt cx="4865236" cy="3024336"/>
          </a:xfrm>
        </p:grpSpPr>
        <p:pic>
          <p:nvPicPr>
            <p:cNvPr id="19459" name="Picture 3" descr="C:\Users\Владелец\Desktop\презентация2\облако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3212976"/>
              <a:ext cx="4865236" cy="3024336"/>
            </a:xfrm>
            <a:prstGeom prst="rect">
              <a:avLst/>
            </a:prstGeom>
            <a:noFill/>
          </p:spPr>
        </p:pic>
        <p:sp>
          <p:nvSpPr>
            <p:cNvPr id="6" name="TextBox 5"/>
            <p:cNvSpPr txBox="1"/>
            <p:nvPr/>
          </p:nvSpPr>
          <p:spPr>
            <a:xfrm>
              <a:off x="1835694" y="4173519"/>
              <a:ext cx="1147656" cy="8483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600" b="1" dirty="0" smtClean="0">
                  <a:latin typeface="a_AlgeriusBlw" pitchFamily="82" charset="-52"/>
                </a:rPr>
                <a:t>кто?</a:t>
              </a:r>
              <a:endParaRPr lang="ru-RU" sz="3600" b="1" dirty="0">
                <a:latin typeface="a_AlgeriusBlw" pitchFamily="82" charset="-52"/>
              </a:endParaRPr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4030725" y="1556792"/>
            <a:ext cx="4141675" cy="2448272"/>
            <a:chOff x="4030725" y="1988840"/>
            <a:chExt cx="5113275" cy="3178522"/>
          </a:xfrm>
        </p:grpSpPr>
        <p:pic>
          <p:nvPicPr>
            <p:cNvPr id="19458" name="Picture 2" descr="C:\Users\Владелец\Desktop\презентация2\облако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030725" y="1988840"/>
              <a:ext cx="5113275" cy="3178522"/>
            </a:xfrm>
            <a:prstGeom prst="rect">
              <a:avLst/>
            </a:prstGeom>
            <a:noFill/>
          </p:spPr>
        </p:pic>
        <p:sp>
          <p:nvSpPr>
            <p:cNvPr id="7" name="TextBox 6"/>
            <p:cNvSpPr txBox="1"/>
            <p:nvPr/>
          </p:nvSpPr>
          <p:spPr>
            <a:xfrm>
              <a:off x="6084168" y="2997672"/>
              <a:ext cx="1150225" cy="8391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600" b="1" dirty="0" smtClean="0">
                  <a:latin typeface="a_AlgeriusBlw" pitchFamily="82" charset="-52"/>
                </a:rPr>
                <a:t>что?</a:t>
              </a:r>
              <a:endParaRPr lang="ru-RU" sz="3600" b="1" dirty="0">
                <a:latin typeface="a_AlgeriusBlw" pitchFamily="82" charset="-52"/>
              </a:endParaRPr>
            </a:p>
          </p:txBody>
        </p:sp>
      </p:grpSp>
      <p:pic>
        <p:nvPicPr>
          <p:cNvPr id="19460" name="Picture 4" descr="C:\Users\Владелец\Desktop\презентация2\солнце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433799" y="1637542"/>
            <a:ext cx="3162818" cy="3105050"/>
          </a:xfrm>
          <a:prstGeom prst="rect">
            <a:avLst/>
          </a:prstGeom>
          <a:noFill/>
        </p:spPr>
      </p:pic>
      <p:grpSp>
        <p:nvGrpSpPr>
          <p:cNvPr id="10" name="Группа 9"/>
          <p:cNvGrpSpPr/>
          <p:nvPr/>
        </p:nvGrpSpPr>
        <p:grpSpPr>
          <a:xfrm>
            <a:off x="4636328" y="1661435"/>
            <a:ext cx="2880320" cy="2592288"/>
            <a:chOff x="683568" y="3861048"/>
            <a:chExt cx="2920456" cy="2714600"/>
          </a:xfrm>
        </p:grpSpPr>
        <p:sp>
          <p:nvSpPr>
            <p:cNvPr id="11" name="Молния 10"/>
            <p:cNvSpPr/>
            <p:nvPr/>
          </p:nvSpPr>
          <p:spPr>
            <a:xfrm rot="1168895">
              <a:off x="2610071" y="5283494"/>
              <a:ext cx="914400" cy="914400"/>
            </a:xfrm>
            <a:prstGeom prst="lightningBolt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2" name="Группа 36"/>
            <p:cNvGrpSpPr/>
            <p:nvPr/>
          </p:nvGrpSpPr>
          <p:grpSpPr>
            <a:xfrm>
              <a:off x="683568" y="3861048"/>
              <a:ext cx="2920456" cy="1837623"/>
              <a:chOff x="899592" y="4653136"/>
              <a:chExt cx="2920456" cy="1837623"/>
            </a:xfrm>
            <a:solidFill>
              <a:srgbClr val="2B0DE1"/>
            </a:solidFill>
            <a:effectLst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grpSpPr>
          <p:grpSp>
            <p:nvGrpSpPr>
              <p:cNvPr id="15" name="Группа 30"/>
              <p:cNvGrpSpPr/>
              <p:nvPr/>
            </p:nvGrpSpPr>
            <p:grpSpPr>
              <a:xfrm>
                <a:off x="899592" y="4653136"/>
                <a:ext cx="2920456" cy="1837623"/>
                <a:chOff x="499416" y="4797152"/>
                <a:chExt cx="2920456" cy="1837623"/>
              </a:xfrm>
              <a:grpFill/>
            </p:grpSpPr>
            <p:sp>
              <p:nvSpPr>
                <p:cNvPr id="17" name="Дуга 16"/>
                <p:cNvSpPr/>
                <p:nvPr/>
              </p:nvSpPr>
              <p:spPr>
                <a:xfrm>
                  <a:off x="1259632" y="4797152"/>
                  <a:ext cx="576064" cy="504056"/>
                </a:xfrm>
                <a:prstGeom prst="arc">
                  <a:avLst>
                    <a:gd name="adj1" fmla="val 13029461"/>
                    <a:gd name="adj2" fmla="val 721448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8" name="Дуга 17"/>
                <p:cNvSpPr/>
                <p:nvPr/>
              </p:nvSpPr>
              <p:spPr>
                <a:xfrm>
                  <a:off x="1763688" y="4941168"/>
                  <a:ext cx="648072" cy="792088"/>
                </a:xfrm>
                <a:prstGeom prst="arc">
                  <a:avLst>
                    <a:gd name="adj1" fmla="val 13405252"/>
                    <a:gd name="adj2" fmla="val 244837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9" name="Дуга 18"/>
                <p:cNvSpPr/>
                <p:nvPr/>
              </p:nvSpPr>
              <p:spPr>
                <a:xfrm rot="20277035">
                  <a:off x="2361423" y="5157192"/>
                  <a:ext cx="720080" cy="792088"/>
                </a:xfrm>
                <a:prstGeom prst="arc">
                  <a:avLst>
                    <a:gd name="adj1" fmla="val 14001491"/>
                    <a:gd name="adj2" fmla="val 3691511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0" name="Дуга 19"/>
                <p:cNvSpPr/>
                <p:nvPr/>
              </p:nvSpPr>
              <p:spPr>
                <a:xfrm>
                  <a:off x="2843808" y="5733256"/>
                  <a:ext cx="576064" cy="720080"/>
                </a:xfrm>
                <a:prstGeom prst="arc">
                  <a:avLst>
                    <a:gd name="adj1" fmla="val 15158511"/>
                    <a:gd name="adj2" fmla="val 8641407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1" name="Дуга 20"/>
                <p:cNvSpPr/>
                <p:nvPr/>
              </p:nvSpPr>
              <p:spPr>
                <a:xfrm rot="8099701">
                  <a:off x="2151984" y="5852086"/>
                  <a:ext cx="762964" cy="725827"/>
                </a:xfrm>
                <a:prstGeom prst="arc">
                  <a:avLst>
                    <a:gd name="adj1" fmla="val 14278491"/>
                    <a:gd name="adj2" fmla="val 1086674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2" name="Дуга 21"/>
                <p:cNvSpPr/>
                <p:nvPr/>
              </p:nvSpPr>
              <p:spPr>
                <a:xfrm rot="16200000">
                  <a:off x="611560" y="4941168"/>
                  <a:ext cx="1008112" cy="720080"/>
                </a:xfrm>
                <a:prstGeom prst="arc">
                  <a:avLst>
                    <a:gd name="adj1" fmla="val 15505075"/>
                    <a:gd name="adj2" fmla="val 1728442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3" name="Дуга 22"/>
                <p:cNvSpPr/>
                <p:nvPr/>
              </p:nvSpPr>
              <p:spPr>
                <a:xfrm rot="13099351">
                  <a:off x="499416" y="5238895"/>
                  <a:ext cx="678469" cy="963916"/>
                </a:xfrm>
                <a:prstGeom prst="arc">
                  <a:avLst>
                    <a:gd name="adj1" fmla="val 14747559"/>
                    <a:gd name="adj2" fmla="val 2805379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4" name="Дуга 23"/>
                <p:cNvSpPr/>
                <p:nvPr/>
              </p:nvSpPr>
              <p:spPr>
                <a:xfrm rot="12212736">
                  <a:off x="584571" y="6179286"/>
                  <a:ext cx="646067" cy="360040"/>
                </a:xfrm>
                <a:prstGeom prst="arc">
                  <a:avLst>
                    <a:gd name="adj1" fmla="val 10113752"/>
                    <a:gd name="adj2" fmla="val 1500380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5" name="Дуга 24"/>
                <p:cNvSpPr/>
                <p:nvPr/>
              </p:nvSpPr>
              <p:spPr>
                <a:xfrm rot="9529304">
                  <a:off x="1169424" y="6204939"/>
                  <a:ext cx="763039" cy="404211"/>
                </a:xfrm>
                <a:prstGeom prst="arc">
                  <a:avLst>
                    <a:gd name="adj1" fmla="val 12937565"/>
                    <a:gd name="adj2" fmla="val 1264539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6" name="Дуга 25"/>
                <p:cNvSpPr/>
                <p:nvPr/>
              </p:nvSpPr>
              <p:spPr>
                <a:xfrm rot="8046796">
                  <a:off x="1633722" y="5977985"/>
                  <a:ext cx="864096" cy="449483"/>
                </a:xfrm>
                <a:prstGeom prst="arc">
                  <a:avLst/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16" name="Полилиния 15"/>
              <p:cNvSpPr/>
              <p:nvPr/>
            </p:nvSpPr>
            <p:spPr>
              <a:xfrm>
                <a:off x="1066800" y="4752535"/>
                <a:ext cx="2581421" cy="1620130"/>
              </a:xfrm>
              <a:custGeom>
                <a:avLst/>
                <a:gdLst>
                  <a:gd name="connsiteX0" fmla="*/ 663526 w 2581421"/>
                  <a:gd name="connsiteY0" fmla="*/ 2345 h 1620130"/>
                  <a:gd name="connsiteX1" fmla="*/ 958948 w 2581421"/>
                  <a:gd name="connsiteY1" fmla="*/ 128954 h 1620130"/>
                  <a:gd name="connsiteX2" fmla="*/ 1212166 w 2581421"/>
                  <a:gd name="connsiteY2" fmla="*/ 227428 h 1620130"/>
                  <a:gd name="connsiteX3" fmla="*/ 1380978 w 2581421"/>
                  <a:gd name="connsiteY3" fmla="*/ 368105 h 1620130"/>
                  <a:gd name="connsiteX4" fmla="*/ 1760806 w 2581421"/>
                  <a:gd name="connsiteY4" fmla="*/ 466579 h 1620130"/>
                  <a:gd name="connsiteX5" fmla="*/ 2042160 w 2581421"/>
                  <a:gd name="connsiteY5" fmla="*/ 565053 h 1620130"/>
                  <a:gd name="connsiteX6" fmla="*/ 2267243 w 2581421"/>
                  <a:gd name="connsiteY6" fmla="*/ 719797 h 1620130"/>
                  <a:gd name="connsiteX7" fmla="*/ 2450123 w 2581421"/>
                  <a:gd name="connsiteY7" fmla="*/ 958948 h 1620130"/>
                  <a:gd name="connsiteX8" fmla="*/ 2576732 w 2581421"/>
                  <a:gd name="connsiteY8" fmla="*/ 1212167 h 1620130"/>
                  <a:gd name="connsiteX9" fmla="*/ 2421988 w 2581421"/>
                  <a:gd name="connsiteY9" fmla="*/ 1352843 h 1620130"/>
                  <a:gd name="connsiteX10" fmla="*/ 2225040 w 2581421"/>
                  <a:gd name="connsiteY10" fmla="*/ 1423182 h 1620130"/>
                  <a:gd name="connsiteX11" fmla="*/ 1999957 w 2581421"/>
                  <a:gd name="connsiteY11" fmla="*/ 1465385 h 1620130"/>
                  <a:gd name="connsiteX12" fmla="*/ 1760806 w 2581421"/>
                  <a:gd name="connsiteY12" fmla="*/ 1493520 h 1620130"/>
                  <a:gd name="connsiteX13" fmla="*/ 1521655 w 2581421"/>
                  <a:gd name="connsiteY13" fmla="*/ 1493520 h 1620130"/>
                  <a:gd name="connsiteX14" fmla="*/ 1423182 w 2581421"/>
                  <a:gd name="connsiteY14" fmla="*/ 1451317 h 1620130"/>
                  <a:gd name="connsiteX15" fmla="*/ 1113692 w 2581421"/>
                  <a:gd name="connsiteY15" fmla="*/ 1591994 h 1620130"/>
                  <a:gd name="connsiteX16" fmla="*/ 958948 w 2581421"/>
                  <a:gd name="connsiteY16" fmla="*/ 1620130 h 1620130"/>
                  <a:gd name="connsiteX17" fmla="*/ 649458 w 2581421"/>
                  <a:gd name="connsiteY17" fmla="*/ 1591994 h 1620130"/>
                  <a:gd name="connsiteX18" fmla="*/ 354037 w 2581421"/>
                  <a:gd name="connsiteY18" fmla="*/ 1535723 h 1620130"/>
                  <a:gd name="connsiteX19" fmla="*/ 100818 w 2581421"/>
                  <a:gd name="connsiteY19" fmla="*/ 1437250 h 1620130"/>
                  <a:gd name="connsiteX20" fmla="*/ 30480 w 2581421"/>
                  <a:gd name="connsiteY20" fmla="*/ 1226234 h 1620130"/>
                  <a:gd name="connsiteX21" fmla="*/ 2345 w 2581421"/>
                  <a:gd name="connsiteY21" fmla="*/ 930813 h 1620130"/>
                  <a:gd name="connsiteX22" fmla="*/ 44548 w 2581421"/>
                  <a:gd name="connsiteY22" fmla="*/ 691662 h 1620130"/>
                  <a:gd name="connsiteX23" fmla="*/ 86751 w 2581421"/>
                  <a:gd name="connsiteY23" fmla="*/ 438443 h 1620130"/>
                  <a:gd name="connsiteX24" fmla="*/ 283698 w 2581421"/>
                  <a:gd name="connsiteY24" fmla="*/ 297767 h 1620130"/>
                  <a:gd name="connsiteX25" fmla="*/ 579120 w 2581421"/>
                  <a:gd name="connsiteY25" fmla="*/ 114887 h 1620130"/>
                  <a:gd name="connsiteX26" fmla="*/ 663526 w 2581421"/>
                  <a:gd name="connsiteY26" fmla="*/ 2345 h 162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2581421" h="1620130">
                    <a:moveTo>
                      <a:pt x="663526" y="2345"/>
                    </a:moveTo>
                    <a:cubicBezTo>
                      <a:pt x="726831" y="4690"/>
                      <a:pt x="867508" y="91440"/>
                      <a:pt x="958948" y="128954"/>
                    </a:cubicBezTo>
                    <a:cubicBezTo>
                      <a:pt x="1050388" y="166468"/>
                      <a:pt x="1141828" y="187570"/>
                      <a:pt x="1212166" y="227428"/>
                    </a:cubicBezTo>
                    <a:cubicBezTo>
                      <a:pt x="1282504" y="267286"/>
                      <a:pt x="1289538" y="328247"/>
                      <a:pt x="1380978" y="368105"/>
                    </a:cubicBezTo>
                    <a:cubicBezTo>
                      <a:pt x="1472418" y="407964"/>
                      <a:pt x="1650609" y="433754"/>
                      <a:pt x="1760806" y="466579"/>
                    </a:cubicBezTo>
                    <a:cubicBezTo>
                      <a:pt x="1871003" y="499404"/>
                      <a:pt x="1957754" y="522850"/>
                      <a:pt x="2042160" y="565053"/>
                    </a:cubicBezTo>
                    <a:cubicBezTo>
                      <a:pt x="2126566" y="607256"/>
                      <a:pt x="2199249" y="654148"/>
                      <a:pt x="2267243" y="719797"/>
                    </a:cubicBezTo>
                    <a:cubicBezTo>
                      <a:pt x="2335237" y="785446"/>
                      <a:pt x="2398542" y="876886"/>
                      <a:pt x="2450123" y="958948"/>
                    </a:cubicBezTo>
                    <a:cubicBezTo>
                      <a:pt x="2501704" y="1041010"/>
                      <a:pt x="2581421" y="1146518"/>
                      <a:pt x="2576732" y="1212167"/>
                    </a:cubicBezTo>
                    <a:cubicBezTo>
                      <a:pt x="2572043" y="1277816"/>
                      <a:pt x="2480603" y="1317674"/>
                      <a:pt x="2421988" y="1352843"/>
                    </a:cubicBezTo>
                    <a:cubicBezTo>
                      <a:pt x="2363373" y="1388012"/>
                      <a:pt x="2295378" y="1404425"/>
                      <a:pt x="2225040" y="1423182"/>
                    </a:cubicBezTo>
                    <a:cubicBezTo>
                      <a:pt x="2154702" y="1441939"/>
                      <a:pt x="2077329" y="1453662"/>
                      <a:pt x="1999957" y="1465385"/>
                    </a:cubicBezTo>
                    <a:cubicBezTo>
                      <a:pt x="1922585" y="1477108"/>
                      <a:pt x="1840523" y="1488831"/>
                      <a:pt x="1760806" y="1493520"/>
                    </a:cubicBezTo>
                    <a:cubicBezTo>
                      <a:pt x="1681089" y="1498209"/>
                      <a:pt x="1577926" y="1500554"/>
                      <a:pt x="1521655" y="1493520"/>
                    </a:cubicBezTo>
                    <a:cubicBezTo>
                      <a:pt x="1465384" y="1486486"/>
                      <a:pt x="1491176" y="1434905"/>
                      <a:pt x="1423182" y="1451317"/>
                    </a:cubicBezTo>
                    <a:cubicBezTo>
                      <a:pt x="1355188" y="1467729"/>
                      <a:pt x="1191064" y="1563859"/>
                      <a:pt x="1113692" y="1591994"/>
                    </a:cubicBezTo>
                    <a:cubicBezTo>
                      <a:pt x="1036320" y="1620129"/>
                      <a:pt x="1036320" y="1620130"/>
                      <a:pt x="958948" y="1620130"/>
                    </a:cubicBezTo>
                    <a:cubicBezTo>
                      <a:pt x="881576" y="1620130"/>
                      <a:pt x="750276" y="1606062"/>
                      <a:pt x="649458" y="1591994"/>
                    </a:cubicBezTo>
                    <a:cubicBezTo>
                      <a:pt x="548640" y="1577926"/>
                      <a:pt x="445477" y="1561514"/>
                      <a:pt x="354037" y="1535723"/>
                    </a:cubicBezTo>
                    <a:cubicBezTo>
                      <a:pt x="262597" y="1509932"/>
                      <a:pt x="154744" y="1488831"/>
                      <a:pt x="100818" y="1437250"/>
                    </a:cubicBezTo>
                    <a:cubicBezTo>
                      <a:pt x="46892" y="1385669"/>
                      <a:pt x="46892" y="1310640"/>
                      <a:pt x="30480" y="1226234"/>
                    </a:cubicBezTo>
                    <a:cubicBezTo>
                      <a:pt x="14068" y="1141828"/>
                      <a:pt x="0" y="1019908"/>
                      <a:pt x="2345" y="930813"/>
                    </a:cubicBezTo>
                    <a:cubicBezTo>
                      <a:pt x="4690" y="841718"/>
                      <a:pt x="30480" y="773724"/>
                      <a:pt x="44548" y="691662"/>
                    </a:cubicBezTo>
                    <a:cubicBezTo>
                      <a:pt x="58616" y="609600"/>
                      <a:pt x="46893" y="504092"/>
                      <a:pt x="86751" y="438443"/>
                    </a:cubicBezTo>
                    <a:cubicBezTo>
                      <a:pt x="126609" y="372794"/>
                      <a:pt x="201637" y="351693"/>
                      <a:pt x="283698" y="297767"/>
                    </a:cubicBezTo>
                    <a:cubicBezTo>
                      <a:pt x="365759" y="243841"/>
                      <a:pt x="520505" y="161779"/>
                      <a:pt x="579120" y="114887"/>
                    </a:cubicBezTo>
                    <a:cubicBezTo>
                      <a:pt x="637735" y="67995"/>
                      <a:pt x="600221" y="0"/>
                      <a:pt x="663526" y="23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3" name="Молния 12"/>
            <p:cNvSpPr/>
            <p:nvPr/>
          </p:nvSpPr>
          <p:spPr>
            <a:xfrm rot="1547983">
              <a:off x="1187624" y="5301208"/>
              <a:ext cx="914400" cy="914400"/>
            </a:xfrm>
            <a:prstGeom prst="lightningBolt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Молния 13"/>
            <p:cNvSpPr/>
            <p:nvPr/>
          </p:nvSpPr>
          <p:spPr>
            <a:xfrm rot="1049615">
              <a:off x="1979712" y="5661248"/>
              <a:ext cx="914400" cy="914400"/>
            </a:xfrm>
            <a:prstGeom prst="lightningBolt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Управляющая кнопка: далее 26">
            <a:hlinkClick r:id="" action="ppaction://hlinkshowjump?jump=nextslide" highlightClick="1"/>
          </p:cNvPr>
          <p:cNvSpPr/>
          <p:nvPr/>
        </p:nvSpPr>
        <p:spPr>
          <a:xfrm>
            <a:off x="8316416" y="6237312"/>
            <a:ext cx="576064" cy="40466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8" dur="1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Владелец\Desktop\презентация2\цветы2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5148064" y="5805264"/>
            <a:ext cx="3168352" cy="105273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7283152" cy="1296144"/>
          </a:xfrm>
        </p:spPr>
        <p:txBody>
          <a:bodyPr/>
          <a:lstStyle/>
          <a:p>
            <a:r>
              <a:rPr lang="ru-RU" b="1" dirty="0" smtClean="0"/>
              <a:t> </a:t>
            </a:r>
            <a:r>
              <a:rPr lang="ru-RU" sz="3200" b="1" dirty="0" smtClean="0">
                <a:latin typeface="a_AlgeriusBlw" pitchFamily="82" charset="-52"/>
              </a:rPr>
              <a:t>Если имя существительное отвечает </a:t>
            </a:r>
            <a:br>
              <a:rPr lang="ru-RU" sz="3200" b="1" dirty="0" smtClean="0">
                <a:latin typeface="a_AlgeriusBlw" pitchFamily="82" charset="-52"/>
              </a:rPr>
            </a:br>
            <a:r>
              <a:rPr lang="ru-RU" sz="3200" b="1" dirty="0" smtClean="0">
                <a:latin typeface="a_AlgeriusBlw" pitchFamily="82" charset="-52"/>
              </a:rPr>
              <a:t>на вопрос кто?, оно обозначает...</a:t>
            </a:r>
            <a:endParaRPr lang="ru-RU" sz="3200" b="1" dirty="0">
              <a:latin typeface="a_AlgeriusBlw" pitchFamily="82" charset="-52"/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467544" y="2060848"/>
            <a:ext cx="3011813" cy="1872208"/>
            <a:chOff x="467544" y="2060848"/>
            <a:chExt cx="3011813" cy="1872208"/>
          </a:xfrm>
        </p:grpSpPr>
        <p:pic>
          <p:nvPicPr>
            <p:cNvPr id="20487" name="Picture 7" descr="C:\Users\Владелец\Desktop\презентация2\облако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67544" y="2060848"/>
              <a:ext cx="3011813" cy="1872208"/>
            </a:xfrm>
            <a:prstGeom prst="rect">
              <a:avLst/>
            </a:prstGeom>
            <a:noFill/>
          </p:spPr>
        </p:pic>
        <p:sp>
          <p:nvSpPr>
            <p:cNvPr id="10" name="TextBox 9"/>
            <p:cNvSpPr txBox="1"/>
            <p:nvPr/>
          </p:nvSpPr>
          <p:spPr>
            <a:xfrm>
              <a:off x="1535669" y="2600037"/>
              <a:ext cx="87556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2800" b="1" dirty="0" smtClean="0">
                  <a:latin typeface="a_AlgeriusBlw" pitchFamily="82" charset="-52"/>
                </a:rPr>
                <a:t>людей</a:t>
              </a:r>
              <a:endParaRPr lang="ru-RU" sz="2800" b="1" dirty="0">
                <a:latin typeface="a_AlgeriusBlw" pitchFamily="82" charset="-52"/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5724127" y="1916832"/>
            <a:ext cx="2548457" cy="1584176"/>
            <a:chOff x="5724127" y="1916832"/>
            <a:chExt cx="2548457" cy="1584176"/>
          </a:xfrm>
        </p:grpSpPr>
        <p:pic>
          <p:nvPicPr>
            <p:cNvPr id="20486" name="Picture 6" descr="C:\Users\Владелец\Desktop\презентация2\облако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724127" y="1916832"/>
              <a:ext cx="2548457" cy="1584176"/>
            </a:xfrm>
            <a:prstGeom prst="rect">
              <a:avLst/>
            </a:prstGeom>
            <a:noFill/>
          </p:spPr>
        </p:pic>
        <p:sp>
          <p:nvSpPr>
            <p:cNvPr id="11" name="TextBox 10"/>
            <p:cNvSpPr txBox="1"/>
            <p:nvPr/>
          </p:nvSpPr>
          <p:spPr>
            <a:xfrm>
              <a:off x="6300192" y="2110025"/>
              <a:ext cx="1220206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>
                  <a:latin typeface="a_AlgeriusBlw" pitchFamily="82" charset="-52"/>
                </a:rPr>
                <a:t>явления</a:t>
              </a:r>
            </a:p>
            <a:p>
              <a:r>
                <a:rPr lang="ru-RU" sz="2800" b="1" dirty="0" smtClean="0">
                  <a:latin typeface="a_AlgeriusBlw" pitchFamily="82" charset="-52"/>
                </a:rPr>
                <a:t>природы</a:t>
              </a:r>
              <a:endParaRPr lang="ru-RU" sz="2800" b="1" dirty="0">
                <a:latin typeface="a_AlgeriusBlw" pitchFamily="82" charset="-52"/>
              </a:endParaRPr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6300192" y="3789040"/>
            <a:ext cx="2548457" cy="1584176"/>
            <a:chOff x="5309147" y="3645024"/>
            <a:chExt cx="2548457" cy="1584176"/>
          </a:xfrm>
        </p:grpSpPr>
        <p:pic>
          <p:nvPicPr>
            <p:cNvPr id="20485" name="Picture 5" descr="C:\Users\Владелец\Desktop\презентация2\облако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309147" y="3645024"/>
              <a:ext cx="2548457" cy="1584176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6116740" y="4057908"/>
              <a:ext cx="93326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2800" b="1" dirty="0" smtClean="0">
                  <a:latin typeface="a_AlgeriusBlw" pitchFamily="82" charset="-52"/>
                </a:rPr>
                <a:t>зверей</a:t>
              </a:r>
              <a:endParaRPr lang="ru-RU" b="1" dirty="0">
                <a:latin typeface="a_AlgeriusBlw" pitchFamily="82" charset="-52"/>
              </a:endParaRPr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2267744" y="3645024"/>
            <a:ext cx="2349500" cy="1460500"/>
            <a:chOff x="1259632" y="3933056"/>
            <a:chExt cx="2349500" cy="1460500"/>
          </a:xfrm>
        </p:grpSpPr>
        <p:pic>
          <p:nvPicPr>
            <p:cNvPr id="20484" name="Picture 4" descr="C:\Users\Владелец\Desktop\презентация2\облако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259632" y="3933056"/>
              <a:ext cx="2349500" cy="1460500"/>
            </a:xfrm>
            <a:prstGeom prst="rect">
              <a:avLst/>
            </a:prstGeom>
            <a:noFill/>
          </p:spPr>
        </p:pic>
        <p:sp>
          <p:nvSpPr>
            <p:cNvPr id="13" name="TextBox 12"/>
            <p:cNvSpPr txBox="1"/>
            <p:nvPr/>
          </p:nvSpPr>
          <p:spPr>
            <a:xfrm>
              <a:off x="1762224" y="4210511"/>
              <a:ext cx="129554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>
                  <a:latin typeface="a_AlgeriusBlw" pitchFamily="82" charset="-52"/>
                </a:rPr>
                <a:t>растения</a:t>
              </a:r>
              <a:endParaRPr lang="ru-RU" b="1" dirty="0">
                <a:latin typeface="a_AlgeriusBlw" pitchFamily="82" charset="-52"/>
              </a:endParaRPr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3779912" y="4869160"/>
            <a:ext cx="2349500" cy="1460500"/>
            <a:chOff x="3419872" y="4581128"/>
            <a:chExt cx="2349500" cy="1460500"/>
          </a:xfrm>
        </p:grpSpPr>
        <p:pic>
          <p:nvPicPr>
            <p:cNvPr id="20483" name="Picture 3" descr="C:\Users\Владелец\Desktop\презентация2\облако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419872" y="4581128"/>
              <a:ext cx="2349500" cy="1460500"/>
            </a:xfrm>
            <a:prstGeom prst="rect">
              <a:avLst/>
            </a:prstGeom>
            <a:noFill/>
          </p:spPr>
        </p:pic>
        <p:sp>
          <p:nvSpPr>
            <p:cNvPr id="14" name="TextBox 13"/>
            <p:cNvSpPr txBox="1"/>
            <p:nvPr/>
          </p:nvSpPr>
          <p:spPr>
            <a:xfrm>
              <a:off x="4178424" y="4844710"/>
              <a:ext cx="77136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>
                  <a:latin typeface="a_AlgeriusBlw" pitchFamily="82" charset="-52"/>
                </a:rPr>
                <a:t>вещи</a:t>
              </a:r>
              <a:endParaRPr lang="ru-RU" b="1" dirty="0">
                <a:latin typeface="a_AlgeriusBlw" pitchFamily="82" charset="-52"/>
              </a:endParaRP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3491880" y="2708920"/>
            <a:ext cx="2349500" cy="1460500"/>
            <a:chOff x="3491880" y="2708920"/>
            <a:chExt cx="2349500" cy="1460500"/>
          </a:xfrm>
        </p:grpSpPr>
        <p:pic>
          <p:nvPicPr>
            <p:cNvPr id="20482" name="Picture 2" descr="C:\Users\Владелец\Desktop\презентация2\облако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491880" y="2708920"/>
              <a:ext cx="2349500" cy="1460500"/>
            </a:xfrm>
            <a:prstGeom prst="rect">
              <a:avLst/>
            </a:prstGeom>
            <a:noFill/>
          </p:spPr>
        </p:pic>
        <p:sp>
          <p:nvSpPr>
            <p:cNvPr id="15" name="TextBox 14"/>
            <p:cNvSpPr txBox="1"/>
            <p:nvPr/>
          </p:nvSpPr>
          <p:spPr>
            <a:xfrm>
              <a:off x="4211960" y="3053685"/>
              <a:ext cx="82907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>
                  <a:latin typeface="a_AlgeriusBlw" pitchFamily="82" charset="-52"/>
                </a:rPr>
                <a:t>птиц</a:t>
              </a:r>
              <a:endParaRPr lang="ru-RU" b="1" dirty="0">
                <a:latin typeface="a_AlgeriusBlw" pitchFamily="82" charset="-52"/>
              </a:endParaRPr>
            </a:p>
          </p:txBody>
        </p:sp>
      </p:grpSp>
      <p:pic>
        <p:nvPicPr>
          <p:cNvPr id="20488" name="Picture 8" descr="C:\Users\Владелец\Desktop\презентация2\солнце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3114" y="1740986"/>
            <a:ext cx="2248892" cy="2207816"/>
          </a:xfrm>
          <a:prstGeom prst="rect">
            <a:avLst/>
          </a:prstGeom>
          <a:noFill/>
        </p:spPr>
      </p:pic>
      <p:pic>
        <p:nvPicPr>
          <p:cNvPr id="20489" name="Picture 9" descr="C:\Users\Владелец\Desktop\презентация2\babochka272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10044" y="2549079"/>
            <a:ext cx="1307246" cy="1239961"/>
          </a:xfrm>
          <a:prstGeom prst="rect">
            <a:avLst/>
          </a:prstGeom>
          <a:noFill/>
        </p:spPr>
      </p:pic>
      <p:pic>
        <p:nvPicPr>
          <p:cNvPr id="20490" name="Picture 10" descr="C:\Users\Владелец\Desktop\презентация2\babochka134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58296" y="3646978"/>
            <a:ext cx="2232248" cy="1730556"/>
          </a:xfrm>
          <a:prstGeom prst="rect">
            <a:avLst/>
          </a:prstGeom>
          <a:noFill/>
        </p:spPr>
      </p:pic>
      <p:grpSp>
        <p:nvGrpSpPr>
          <p:cNvPr id="24" name="Группа 23"/>
          <p:cNvGrpSpPr/>
          <p:nvPr/>
        </p:nvGrpSpPr>
        <p:grpSpPr>
          <a:xfrm>
            <a:off x="395536" y="4725144"/>
            <a:ext cx="2952328" cy="1800200"/>
            <a:chOff x="2843808" y="4581128"/>
            <a:chExt cx="2952328" cy="1460500"/>
          </a:xfrm>
        </p:grpSpPr>
        <p:pic>
          <p:nvPicPr>
            <p:cNvPr id="25" name="Picture 3" descr="C:\Users\Владелец\Desktop\презентация2\облако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843808" y="4581128"/>
              <a:ext cx="2952328" cy="1460500"/>
            </a:xfrm>
            <a:prstGeom prst="rect">
              <a:avLst/>
            </a:prstGeom>
            <a:noFill/>
          </p:spPr>
        </p:pic>
        <p:sp>
          <p:nvSpPr>
            <p:cNvPr id="26" name="TextBox 25"/>
            <p:cNvSpPr txBox="1"/>
            <p:nvPr/>
          </p:nvSpPr>
          <p:spPr>
            <a:xfrm>
              <a:off x="3525340" y="5025729"/>
              <a:ext cx="1385316" cy="4244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>
                  <a:latin typeface="a_AlgeriusBlw" pitchFamily="82" charset="-52"/>
                </a:rPr>
                <a:t>насекомые</a:t>
              </a:r>
              <a:endParaRPr lang="ru-RU" b="1" dirty="0">
                <a:latin typeface="a_AlgeriusBlw" pitchFamily="82" charset="-52"/>
              </a:endParaRPr>
            </a:p>
          </p:txBody>
        </p:sp>
      </p:grpSp>
      <p:pic>
        <p:nvPicPr>
          <p:cNvPr id="2050" name="Picture 2" descr="C:\Users\Владелец\Desktop\презентация2\babochka129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23114" y="4809153"/>
            <a:ext cx="1800200" cy="1716191"/>
          </a:xfrm>
          <a:prstGeom prst="rect">
            <a:avLst/>
          </a:prstGeom>
          <a:noFill/>
        </p:spPr>
      </p:pic>
      <p:sp>
        <p:nvSpPr>
          <p:cNvPr id="28" name="Управляющая кнопка: далее 27">
            <a:hlinkClick r:id="" action="ppaction://hlinkshowjump?jump=nextslide" highlightClick="1"/>
          </p:cNvPr>
          <p:cNvSpPr/>
          <p:nvPr/>
        </p:nvSpPr>
        <p:spPr>
          <a:xfrm>
            <a:off x="8316416" y="6237312"/>
            <a:ext cx="576064" cy="40466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9" name="Группа 28"/>
          <p:cNvGrpSpPr/>
          <p:nvPr/>
        </p:nvGrpSpPr>
        <p:grpSpPr>
          <a:xfrm>
            <a:off x="6054096" y="2177571"/>
            <a:ext cx="2088232" cy="1368152"/>
            <a:chOff x="683568" y="3861048"/>
            <a:chExt cx="2920456" cy="2714600"/>
          </a:xfrm>
        </p:grpSpPr>
        <p:sp>
          <p:nvSpPr>
            <p:cNvPr id="30" name="Молния 29"/>
            <p:cNvSpPr/>
            <p:nvPr/>
          </p:nvSpPr>
          <p:spPr>
            <a:xfrm rot="1168895">
              <a:off x="2610071" y="5283494"/>
              <a:ext cx="914400" cy="914400"/>
            </a:xfrm>
            <a:prstGeom prst="lightningBolt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31" name="Группа 36"/>
            <p:cNvGrpSpPr/>
            <p:nvPr/>
          </p:nvGrpSpPr>
          <p:grpSpPr>
            <a:xfrm>
              <a:off x="683568" y="3861048"/>
              <a:ext cx="2920456" cy="1837623"/>
              <a:chOff x="899592" y="4653136"/>
              <a:chExt cx="2920456" cy="1837623"/>
            </a:xfrm>
            <a:solidFill>
              <a:srgbClr val="2B0DE1"/>
            </a:solidFill>
            <a:effectLst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grpSpPr>
          <p:grpSp>
            <p:nvGrpSpPr>
              <p:cNvPr id="34" name="Группа 30"/>
              <p:cNvGrpSpPr/>
              <p:nvPr/>
            </p:nvGrpSpPr>
            <p:grpSpPr>
              <a:xfrm>
                <a:off x="899592" y="4653136"/>
                <a:ext cx="2920456" cy="1837623"/>
                <a:chOff x="499416" y="4797152"/>
                <a:chExt cx="2920456" cy="1837623"/>
              </a:xfrm>
              <a:grpFill/>
            </p:grpSpPr>
            <p:sp>
              <p:nvSpPr>
                <p:cNvPr id="36" name="Дуга 35"/>
                <p:cNvSpPr/>
                <p:nvPr/>
              </p:nvSpPr>
              <p:spPr>
                <a:xfrm>
                  <a:off x="1259632" y="4797152"/>
                  <a:ext cx="576064" cy="504056"/>
                </a:xfrm>
                <a:prstGeom prst="arc">
                  <a:avLst>
                    <a:gd name="adj1" fmla="val 13029461"/>
                    <a:gd name="adj2" fmla="val 721448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7" name="Дуга 36"/>
                <p:cNvSpPr/>
                <p:nvPr/>
              </p:nvSpPr>
              <p:spPr>
                <a:xfrm>
                  <a:off x="1763688" y="4941168"/>
                  <a:ext cx="648072" cy="792088"/>
                </a:xfrm>
                <a:prstGeom prst="arc">
                  <a:avLst>
                    <a:gd name="adj1" fmla="val 13405252"/>
                    <a:gd name="adj2" fmla="val 244837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8" name="Дуга 37"/>
                <p:cNvSpPr/>
                <p:nvPr/>
              </p:nvSpPr>
              <p:spPr>
                <a:xfrm rot="20277035">
                  <a:off x="2361423" y="5157192"/>
                  <a:ext cx="720080" cy="792088"/>
                </a:xfrm>
                <a:prstGeom prst="arc">
                  <a:avLst>
                    <a:gd name="adj1" fmla="val 14001491"/>
                    <a:gd name="adj2" fmla="val 3691511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9" name="Дуга 38"/>
                <p:cNvSpPr/>
                <p:nvPr/>
              </p:nvSpPr>
              <p:spPr>
                <a:xfrm>
                  <a:off x="2843808" y="5733256"/>
                  <a:ext cx="576064" cy="720080"/>
                </a:xfrm>
                <a:prstGeom prst="arc">
                  <a:avLst>
                    <a:gd name="adj1" fmla="val 15158511"/>
                    <a:gd name="adj2" fmla="val 8641407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0" name="Дуга 39"/>
                <p:cNvSpPr/>
                <p:nvPr/>
              </p:nvSpPr>
              <p:spPr>
                <a:xfrm rot="8099701">
                  <a:off x="2151984" y="5852086"/>
                  <a:ext cx="762964" cy="725827"/>
                </a:xfrm>
                <a:prstGeom prst="arc">
                  <a:avLst>
                    <a:gd name="adj1" fmla="val 14278491"/>
                    <a:gd name="adj2" fmla="val 1086674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1" name="Дуга 40"/>
                <p:cNvSpPr/>
                <p:nvPr/>
              </p:nvSpPr>
              <p:spPr>
                <a:xfrm rot="16200000">
                  <a:off x="611560" y="4941168"/>
                  <a:ext cx="1008112" cy="720080"/>
                </a:xfrm>
                <a:prstGeom prst="arc">
                  <a:avLst>
                    <a:gd name="adj1" fmla="val 15505075"/>
                    <a:gd name="adj2" fmla="val 1728442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2" name="Дуга 41"/>
                <p:cNvSpPr/>
                <p:nvPr/>
              </p:nvSpPr>
              <p:spPr>
                <a:xfrm rot="13099351">
                  <a:off x="499416" y="5238895"/>
                  <a:ext cx="678469" cy="963916"/>
                </a:xfrm>
                <a:prstGeom prst="arc">
                  <a:avLst>
                    <a:gd name="adj1" fmla="val 14747559"/>
                    <a:gd name="adj2" fmla="val 2805379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3" name="Дуга 42"/>
                <p:cNvSpPr/>
                <p:nvPr/>
              </p:nvSpPr>
              <p:spPr>
                <a:xfrm rot="12212736">
                  <a:off x="584571" y="6179286"/>
                  <a:ext cx="646067" cy="360040"/>
                </a:xfrm>
                <a:prstGeom prst="arc">
                  <a:avLst>
                    <a:gd name="adj1" fmla="val 10113752"/>
                    <a:gd name="adj2" fmla="val 1500380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4" name="Дуга 43"/>
                <p:cNvSpPr/>
                <p:nvPr/>
              </p:nvSpPr>
              <p:spPr>
                <a:xfrm rot="9529304">
                  <a:off x="1169424" y="6204939"/>
                  <a:ext cx="763039" cy="404211"/>
                </a:xfrm>
                <a:prstGeom prst="arc">
                  <a:avLst>
                    <a:gd name="adj1" fmla="val 12937565"/>
                    <a:gd name="adj2" fmla="val 1264539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5" name="Дуга 44"/>
                <p:cNvSpPr/>
                <p:nvPr/>
              </p:nvSpPr>
              <p:spPr>
                <a:xfrm rot="8046796">
                  <a:off x="1633722" y="5977985"/>
                  <a:ext cx="864096" cy="449483"/>
                </a:xfrm>
                <a:prstGeom prst="arc">
                  <a:avLst/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35" name="Полилиния 34"/>
              <p:cNvSpPr/>
              <p:nvPr/>
            </p:nvSpPr>
            <p:spPr>
              <a:xfrm>
                <a:off x="1066800" y="4752535"/>
                <a:ext cx="2581421" cy="1620130"/>
              </a:xfrm>
              <a:custGeom>
                <a:avLst/>
                <a:gdLst>
                  <a:gd name="connsiteX0" fmla="*/ 663526 w 2581421"/>
                  <a:gd name="connsiteY0" fmla="*/ 2345 h 1620130"/>
                  <a:gd name="connsiteX1" fmla="*/ 958948 w 2581421"/>
                  <a:gd name="connsiteY1" fmla="*/ 128954 h 1620130"/>
                  <a:gd name="connsiteX2" fmla="*/ 1212166 w 2581421"/>
                  <a:gd name="connsiteY2" fmla="*/ 227428 h 1620130"/>
                  <a:gd name="connsiteX3" fmla="*/ 1380978 w 2581421"/>
                  <a:gd name="connsiteY3" fmla="*/ 368105 h 1620130"/>
                  <a:gd name="connsiteX4" fmla="*/ 1760806 w 2581421"/>
                  <a:gd name="connsiteY4" fmla="*/ 466579 h 1620130"/>
                  <a:gd name="connsiteX5" fmla="*/ 2042160 w 2581421"/>
                  <a:gd name="connsiteY5" fmla="*/ 565053 h 1620130"/>
                  <a:gd name="connsiteX6" fmla="*/ 2267243 w 2581421"/>
                  <a:gd name="connsiteY6" fmla="*/ 719797 h 1620130"/>
                  <a:gd name="connsiteX7" fmla="*/ 2450123 w 2581421"/>
                  <a:gd name="connsiteY7" fmla="*/ 958948 h 1620130"/>
                  <a:gd name="connsiteX8" fmla="*/ 2576732 w 2581421"/>
                  <a:gd name="connsiteY8" fmla="*/ 1212167 h 1620130"/>
                  <a:gd name="connsiteX9" fmla="*/ 2421988 w 2581421"/>
                  <a:gd name="connsiteY9" fmla="*/ 1352843 h 1620130"/>
                  <a:gd name="connsiteX10" fmla="*/ 2225040 w 2581421"/>
                  <a:gd name="connsiteY10" fmla="*/ 1423182 h 1620130"/>
                  <a:gd name="connsiteX11" fmla="*/ 1999957 w 2581421"/>
                  <a:gd name="connsiteY11" fmla="*/ 1465385 h 1620130"/>
                  <a:gd name="connsiteX12" fmla="*/ 1760806 w 2581421"/>
                  <a:gd name="connsiteY12" fmla="*/ 1493520 h 1620130"/>
                  <a:gd name="connsiteX13" fmla="*/ 1521655 w 2581421"/>
                  <a:gd name="connsiteY13" fmla="*/ 1493520 h 1620130"/>
                  <a:gd name="connsiteX14" fmla="*/ 1423182 w 2581421"/>
                  <a:gd name="connsiteY14" fmla="*/ 1451317 h 1620130"/>
                  <a:gd name="connsiteX15" fmla="*/ 1113692 w 2581421"/>
                  <a:gd name="connsiteY15" fmla="*/ 1591994 h 1620130"/>
                  <a:gd name="connsiteX16" fmla="*/ 958948 w 2581421"/>
                  <a:gd name="connsiteY16" fmla="*/ 1620130 h 1620130"/>
                  <a:gd name="connsiteX17" fmla="*/ 649458 w 2581421"/>
                  <a:gd name="connsiteY17" fmla="*/ 1591994 h 1620130"/>
                  <a:gd name="connsiteX18" fmla="*/ 354037 w 2581421"/>
                  <a:gd name="connsiteY18" fmla="*/ 1535723 h 1620130"/>
                  <a:gd name="connsiteX19" fmla="*/ 100818 w 2581421"/>
                  <a:gd name="connsiteY19" fmla="*/ 1437250 h 1620130"/>
                  <a:gd name="connsiteX20" fmla="*/ 30480 w 2581421"/>
                  <a:gd name="connsiteY20" fmla="*/ 1226234 h 1620130"/>
                  <a:gd name="connsiteX21" fmla="*/ 2345 w 2581421"/>
                  <a:gd name="connsiteY21" fmla="*/ 930813 h 1620130"/>
                  <a:gd name="connsiteX22" fmla="*/ 44548 w 2581421"/>
                  <a:gd name="connsiteY22" fmla="*/ 691662 h 1620130"/>
                  <a:gd name="connsiteX23" fmla="*/ 86751 w 2581421"/>
                  <a:gd name="connsiteY23" fmla="*/ 438443 h 1620130"/>
                  <a:gd name="connsiteX24" fmla="*/ 283698 w 2581421"/>
                  <a:gd name="connsiteY24" fmla="*/ 297767 h 1620130"/>
                  <a:gd name="connsiteX25" fmla="*/ 579120 w 2581421"/>
                  <a:gd name="connsiteY25" fmla="*/ 114887 h 1620130"/>
                  <a:gd name="connsiteX26" fmla="*/ 663526 w 2581421"/>
                  <a:gd name="connsiteY26" fmla="*/ 2345 h 162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2581421" h="1620130">
                    <a:moveTo>
                      <a:pt x="663526" y="2345"/>
                    </a:moveTo>
                    <a:cubicBezTo>
                      <a:pt x="726831" y="4690"/>
                      <a:pt x="867508" y="91440"/>
                      <a:pt x="958948" y="128954"/>
                    </a:cubicBezTo>
                    <a:cubicBezTo>
                      <a:pt x="1050388" y="166468"/>
                      <a:pt x="1141828" y="187570"/>
                      <a:pt x="1212166" y="227428"/>
                    </a:cubicBezTo>
                    <a:cubicBezTo>
                      <a:pt x="1282504" y="267286"/>
                      <a:pt x="1289538" y="328247"/>
                      <a:pt x="1380978" y="368105"/>
                    </a:cubicBezTo>
                    <a:cubicBezTo>
                      <a:pt x="1472418" y="407964"/>
                      <a:pt x="1650609" y="433754"/>
                      <a:pt x="1760806" y="466579"/>
                    </a:cubicBezTo>
                    <a:cubicBezTo>
                      <a:pt x="1871003" y="499404"/>
                      <a:pt x="1957754" y="522850"/>
                      <a:pt x="2042160" y="565053"/>
                    </a:cubicBezTo>
                    <a:cubicBezTo>
                      <a:pt x="2126566" y="607256"/>
                      <a:pt x="2199249" y="654148"/>
                      <a:pt x="2267243" y="719797"/>
                    </a:cubicBezTo>
                    <a:cubicBezTo>
                      <a:pt x="2335237" y="785446"/>
                      <a:pt x="2398542" y="876886"/>
                      <a:pt x="2450123" y="958948"/>
                    </a:cubicBezTo>
                    <a:cubicBezTo>
                      <a:pt x="2501704" y="1041010"/>
                      <a:pt x="2581421" y="1146518"/>
                      <a:pt x="2576732" y="1212167"/>
                    </a:cubicBezTo>
                    <a:cubicBezTo>
                      <a:pt x="2572043" y="1277816"/>
                      <a:pt x="2480603" y="1317674"/>
                      <a:pt x="2421988" y="1352843"/>
                    </a:cubicBezTo>
                    <a:cubicBezTo>
                      <a:pt x="2363373" y="1388012"/>
                      <a:pt x="2295378" y="1404425"/>
                      <a:pt x="2225040" y="1423182"/>
                    </a:cubicBezTo>
                    <a:cubicBezTo>
                      <a:pt x="2154702" y="1441939"/>
                      <a:pt x="2077329" y="1453662"/>
                      <a:pt x="1999957" y="1465385"/>
                    </a:cubicBezTo>
                    <a:cubicBezTo>
                      <a:pt x="1922585" y="1477108"/>
                      <a:pt x="1840523" y="1488831"/>
                      <a:pt x="1760806" y="1493520"/>
                    </a:cubicBezTo>
                    <a:cubicBezTo>
                      <a:pt x="1681089" y="1498209"/>
                      <a:pt x="1577926" y="1500554"/>
                      <a:pt x="1521655" y="1493520"/>
                    </a:cubicBezTo>
                    <a:cubicBezTo>
                      <a:pt x="1465384" y="1486486"/>
                      <a:pt x="1491176" y="1434905"/>
                      <a:pt x="1423182" y="1451317"/>
                    </a:cubicBezTo>
                    <a:cubicBezTo>
                      <a:pt x="1355188" y="1467729"/>
                      <a:pt x="1191064" y="1563859"/>
                      <a:pt x="1113692" y="1591994"/>
                    </a:cubicBezTo>
                    <a:cubicBezTo>
                      <a:pt x="1036320" y="1620129"/>
                      <a:pt x="1036320" y="1620130"/>
                      <a:pt x="958948" y="1620130"/>
                    </a:cubicBezTo>
                    <a:cubicBezTo>
                      <a:pt x="881576" y="1620130"/>
                      <a:pt x="750276" y="1606062"/>
                      <a:pt x="649458" y="1591994"/>
                    </a:cubicBezTo>
                    <a:cubicBezTo>
                      <a:pt x="548640" y="1577926"/>
                      <a:pt x="445477" y="1561514"/>
                      <a:pt x="354037" y="1535723"/>
                    </a:cubicBezTo>
                    <a:cubicBezTo>
                      <a:pt x="262597" y="1509932"/>
                      <a:pt x="154744" y="1488831"/>
                      <a:pt x="100818" y="1437250"/>
                    </a:cubicBezTo>
                    <a:cubicBezTo>
                      <a:pt x="46892" y="1385669"/>
                      <a:pt x="46892" y="1310640"/>
                      <a:pt x="30480" y="1226234"/>
                    </a:cubicBezTo>
                    <a:cubicBezTo>
                      <a:pt x="14068" y="1141828"/>
                      <a:pt x="0" y="1019908"/>
                      <a:pt x="2345" y="930813"/>
                    </a:cubicBezTo>
                    <a:cubicBezTo>
                      <a:pt x="4690" y="841718"/>
                      <a:pt x="30480" y="773724"/>
                      <a:pt x="44548" y="691662"/>
                    </a:cubicBezTo>
                    <a:cubicBezTo>
                      <a:pt x="58616" y="609600"/>
                      <a:pt x="46893" y="504092"/>
                      <a:pt x="86751" y="438443"/>
                    </a:cubicBezTo>
                    <a:cubicBezTo>
                      <a:pt x="126609" y="372794"/>
                      <a:pt x="201637" y="351693"/>
                      <a:pt x="283698" y="297767"/>
                    </a:cubicBezTo>
                    <a:cubicBezTo>
                      <a:pt x="365759" y="243841"/>
                      <a:pt x="520505" y="161779"/>
                      <a:pt x="579120" y="114887"/>
                    </a:cubicBezTo>
                    <a:cubicBezTo>
                      <a:pt x="637735" y="67995"/>
                      <a:pt x="600221" y="0"/>
                      <a:pt x="663526" y="23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32" name="Молния 31"/>
            <p:cNvSpPr/>
            <p:nvPr/>
          </p:nvSpPr>
          <p:spPr>
            <a:xfrm rot="1547983">
              <a:off x="1187624" y="5301208"/>
              <a:ext cx="914400" cy="914400"/>
            </a:xfrm>
            <a:prstGeom prst="lightningBolt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Молния 32"/>
            <p:cNvSpPr/>
            <p:nvPr/>
          </p:nvSpPr>
          <p:spPr>
            <a:xfrm rot="1049615">
              <a:off x="1979712" y="5661248"/>
              <a:ext cx="914400" cy="914400"/>
            </a:xfrm>
            <a:prstGeom prst="lightningBolt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6" name="Группа 45"/>
          <p:cNvGrpSpPr/>
          <p:nvPr/>
        </p:nvGrpSpPr>
        <p:grpSpPr>
          <a:xfrm>
            <a:off x="2430613" y="3707450"/>
            <a:ext cx="1872208" cy="1512168"/>
            <a:chOff x="683568" y="3861048"/>
            <a:chExt cx="2920456" cy="2714600"/>
          </a:xfrm>
        </p:grpSpPr>
        <p:sp>
          <p:nvSpPr>
            <p:cNvPr id="47" name="Молния 46"/>
            <p:cNvSpPr/>
            <p:nvPr/>
          </p:nvSpPr>
          <p:spPr>
            <a:xfrm rot="1168895">
              <a:off x="2610071" y="5283494"/>
              <a:ext cx="914400" cy="914400"/>
            </a:xfrm>
            <a:prstGeom prst="lightningBolt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48" name="Группа 36"/>
            <p:cNvGrpSpPr/>
            <p:nvPr/>
          </p:nvGrpSpPr>
          <p:grpSpPr>
            <a:xfrm>
              <a:off x="683568" y="3861048"/>
              <a:ext cx="2920456" cy="1837623"/>
              <a:chOff x="899592" y="4653136"/>
              <a:chExt cx="2920456" cy="1837623"/>
            </a:xfrm>
            <a:solidFill>
              <a:srgbClr val="2B0DE1"/>
            </a:solidFill>
            <a:effectLst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grpSpPr>
          <p:grpSp>
            <p:nvGrpSpPr>
              <p:cNvPr id="51" name="Группа 30"/>
              <p:cNvGrpSpPr/>
              <p:nvPr/>
            </p:nvGrpSpPr>
            <p:grpSpPr>
              <a:xfrm>
                <a:off x="899592" y="4653136"/>
                <a:ext cx="2920456" cy="1837623"/>
                <a:chOff x="499416" y="4797152"/>
                <a:chExt cx="2920456" cy="1837623"/>
              </a:xfrm>
              <a:grpFill/>
            </p:grpSpPr>
            <p:sp>
              <p:nvSpPr>
                <p:cNvPr id="53" name="Дуга 52"/>
                <p:cNvSpPr/>
                <p:nvPr/>
              </p:nvSpPr>
              <p:spPr>
                <a:xfrm>
                  <a:off x="1259632" y="4797152"/>
                  <a:ext cx="576064" cy="504056"/>
                </a:xfrm>
                <a:prstGeom prst="arc">
                  <a:avLst>
                    <a:gd name="adj1" fmla="val 13029461"/>
                    <a:gd name="adj2" fmla="val 721448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54" name="Дуга 53"/>
                <p:cNvSpPr/>
                <p:nvPr/>
              </p:nvSpPr>
              <p:spPr>
                <a:xfrm>
                  <a:off x="1763688" y="4941168"/>
                  <a:ext cx="648072" cy="792088"/>
                </a:xfrm>
                <a:prstGeom prst="arc">
                  <a:avLst>
                    <a:gd name="adj1" fmla="val 13405252"/>
                    <a:gd name="adj2" fmla="val 244837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55" name="Дуга 54"/>
                <p:cNvSpPr/>
                <p:nvPr/>
              </p:nvSpPr>
              <p:spPr>
                <a:xfrm rot="20277035">
                  <a:off x="2361423" y="5157192"/>
                  <a:ext cx="720080" cy="792088"/>
                </a:xfrm>
                <a:prstGeom prst="arc">
                  <a:avLst>
                    <a:gd name="adj1" fmla="val 14001491"/>
                    <a:gd name="adj2" fmla="val 3691511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56" name="Дуга 55"/>
                <p:cNvSpPr/>
                <p:nvPr/>
              </p:nvSpPr>
              <p:spPr>
                <a:xfrm>
                  <a:off x="2843808" y="5733256"/>
                  <a:ext cx="576064" cy="720080"/>
                </a:xfrm>
                <a:prstGeom prst="arc">
                  <a:avLst>
                    <a:gd name="adj1" fmla="val 15158511"/>
                    <a:gd name="adj2" fmla="val 8641407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57" name="Дуга 56"/>
                <p:cNvSpPr/>
                <p:nvPr/>
              </p:nvSpPr>
              <p:spPr>
                <a:xfrm rot="8099701">
                  <a:off x="2151984" y="5852086"/>
                  <a:ext cx="762964" cy="725827"/>
                </a:xfrm>
                <a:prstGeom prst="arc">
                  <a:avLst>
                    <a:gd name="adj1" fmla="val 14278491"/>
                    <a:gd name="adj2" fmla="val 1086674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58" name="Дуга 57"/>
                <p:cNvSpPr/>
                <p:nvPr/>
              </p:nvSpPr>
              <p:spPr>
                <a:xfrm rot="16200000">
                  <a:off x="611560" y="4941168"/>
                  <a:ext cx="1008112" cy="720080"/>
                </a:xfrm>
                <a:prstGeom prst="arc">
                  <a:avLst>
                    <a:gd name="adj1" fmla="val 15505075"/>
                    <a:gd name="adj2" fmla="val 1728442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59" name="Дуга 58"/>
                <p:cNvSpPr/>
                <p:nvPr/>
              </p:nvSpPr>
              <p:spPr>
                <a:xfrm rot="13099351">
                  <a:off x="499416" y="5238895"/>
                  <a:ext cx="678469" cy="963916"/>
                </a:xfrm>
                <a:prstGeom prst="arc">
                  <a:avLst>
                    <a:gd name="adj1" fmla="val 14747559"/>
                    <a:gd name="adj2" fmla="val 2805379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60" name="Дуга 59"/>
                <p:cNvSpPr/>
                <p:nvPr/>
              </p:nvSpPr>
              <p:spPr>
                <a:xfrm rot="12212736">
                  <a:off x="584571" y="6179286"/>
                  <a:ext cx="646067" cy="360040"/>
                </a:xfrm>
                <a:prstGeom prst="arc">
                  <a:avLst>
                    <a:gd name="adj1" fmla="val 10113752"/>
                    <a:gd name="adj2" fmla="val 1500380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61" name="Дуга 60"/>
                <p:cNvSpPr/>
                <p:nvPr/>
              </p:nvSpPr>
              <p:spPr>
                <a:xfrm rot="9529304">
                  <a:off x="1169424" y="6204939"/>
                  <a:ext cx="763039" cy="404211"/>
                </a:xfrm>
                <a:prstGeom prst="arc">
                  <a:avLst>
                    <a:gd name="adj1" fmla="val 12937565"/>
                    <a:gd name="adj2" fmla="val 1264539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62" name="Дуга 61"/>
                <p:cNvSpPr/>
                <p:nvPr/>
              </p:nvSpPr>
              <p:spPr>
                <a:xfrm rot="8046796">
                  <a:off x="1633722" y="5977985"/>
                  <a:ext cx="864096" cy="449483"/>
                </a:xfrm>
                <a:prstGeom prst="arc">
                  <a:avLst/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52" name="Полилиния 51"/>
              <p:cNvSpPr/>
              <p:nvPr/>
            </p:nvSpPr>
            <p:spPr>
              <a:xfrm>
                <a:off x="1066800" y="4752535"/>
                <a:ext cx="2581421" cy="1620130"/>
              </a:xfrm>
              <a:custGeom>
                <a:avLst/>
                <a:gdLst>
                  <a:gd name="connsiteX0" fmla="*/ 663526 w 2581421"/>
                  <a:gd name="connsiteY0" fmla="*/ 2345 h 1620130"/>
                  <a:gd name="connsiteX1" fmla="*/ 958948 w 2581421"/>
                  <a:gd name="connsiteY1" fmla="*/ 128954 h 1620130"/>
                  <a:gd name="connsiteX2" fmla="*/ 1212166 w 2581421"/>
                  <a:gd name="connsiteY2" fmla="*/ 227428 h 1620130"/>
                  <a:gd name="connsiteX3" fmla="*/ 1380978 w 2581421"/>
                  <a:gd name="connsiteY3" fmla="*/ 368105 h 1620130"/>
                  <a:gd name="connsiteX4" fmla="*/ 1760806 w 2581421"/>
                  <a:gd name="connsiteY4" fmla="*/ 466579 h 1620130"/>
                  <a:gd name="connsiteX5" fmla="*/ 2042160 w 2581421"/>
                  <a:gd name="connsiteY5" fmla="*/ 565053 h 1620130"/>
                  <a:gd name="connsiteX6" fmla="*/ 2267243 w 2581421"/>
                  <a:gd name="connsiteY6" fmla="*/ 719797 h 1620130"/>
                  <a:gd name="connsiteX7" fmla="*/ 2450123 w 2581421"/>
                  <a:gd name="connsiteY7" fmla="*/ 958948 h 1620130"/>
                  <a:gd name="connsiteX8" fmla="*/ 2576732 w 2581421"/>
                  <a:gd name="connsiteY8" fmla="*/ 1212167 h 1620130"/>
                  <a:gd name="connsiteX9" fmla="*/ 2421988 w 2581421"/>
                  <a:gd name="connsiteY9" fmla="*/ 1352843 h 1620130"/>
                  <a:gd name="connsiteX10" fmla="*/ 2225040 w 2581421"/>
                  <a:gd name="connsiteY10" fmla="*/ 1423182 h 1620130"/>
                  <a:gd name="connsiteX11" fmla="*/ 1999957 w 2581421"/>
                  <a:gd name="connsiteY11" fmla="*/ 1465385 h 1620130"/>
                  <a:gd name="connsiteX12" fmla="*/ 1760806 w 2581421"/>
                  <a:gd name="connsiteY12" fmla="*/ 1493520 h 1620130"/>
                  <a:gd name="connsiteX13" fmla="*/ 1521655 w 2581421"/>
                  <a:gd name="connsiteY13" fmla="*/ 1493520 h 1620130"/>
                  <a:gd name="connsiteX14" fmla="*/ 1423182 w 2581421"/>
                  <a:gd name="connsiteY14" fmla="*/ 1451317 h 1620130"/>
                  <a:gd name="connsiteX15" fmla="*/ 1113692 w 2581421"/>
                  <a:gd name="connsiteY15" fmla="*/ 1591994 h 1620130"/>
                  <a:gd name="connsiteX16" fmla="*/ 958948 w 2581421"/>
                  <a:gd name="connsiteY16" fmla="*/ 1620130 h 1620130"/>
                  <a:gd name="connsiteX17" fmla="*/ 649458 w 2581421"/>
                  <a:gd name="connsiteY17" fmla="*/ 1591994 h 1620130"/>
                  <a:gd name="connsiteX18" fmla="*/ 354037 w 2581421"/>
                  <a:gd name="connsiteY18" fmla="*/ 1535723 h 1620130"/>
                  <a:gd name="connsiteX19" fmla="*/ 100818 w 2581421"/>
                  <a:gd name="connsiteY19" fmla="*/ 1437250 h 1620130"/>
                  <a:gd name="connsiteX20" fmla="*/ 30480 w 2581421"/>
                  <a:gd name="connsiteY20" fmla="*/ 1226234 h 1620130"/>
                  <a:gd name="connsiteX21" fmla="*/ 2345 w 2581421"/>
                  <a:gd name="connsiteY21" fmla="*/ 930813 h 1620130"/>
                  <a:gd name="connsiteX22" fmla="*/ 44548 w 2581421"/>
                  <a:gd name="connsiteY22" fmla="*/ 691662 h 1620130"/>
                  <a:gd name="connsiteX23" fmla="*/ 86751 w 2581421"/>
                  <a:gd name="connsiteY23" fmla="*/ 438443 h 1620130"/>
                  <a:gd name="connsiteX24" fmla="*/ 283698 w 2581421"/>
                  <a:gd name="connsiteY24" fmla="*/ 297767 h 1620130"/>
                  <a:gd name="connsiteX25" fmla="*/ 579120 w 2581421"/>
                  <a:gd name="connsiteY25" fmla="*/ 114887 h 1620130"/>
                  <a:gd name="connsiteX26" fmla="*/ 663526 w 2581421"/>
                  <a:gd name="connsiteY26" fmla="*/ 2345 h 162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2581421" h="1620130">
                    <a:moveTo>
                      <a:pt x="663526" y="2345"/>
                    </a:moveTo>
                    <a:cubicBezTo>
                      <a:pt x="726831" y="4690"/>
                      <a:pt x="867508" y="91440"/>
                      <a:pt x="958948" y="128954"/>
                    </a:cubicBezTo>
                    <a:cubicBezTo>
                      <a:pt x="1050388" y="166468"/>
                      <a:pt x="1141828" y="187570"/>
                      <a:pt x="1212166" y="227428"/>
                    </a:cubicBezTo>
                    <a:cubicBezTo>
                      <a:pt x="1282504" y="267286"/>
                      <a:pt x="1289538" y="328247"/>
                      <a:pt x="1380978" y="368105"/>
                    </a:cubicBezTo>
                    <a:cubicBezTo>
                      <a:pt x="1472418" y="407964"/>
                      <a:pt x="1650609" y="433754"/>
                      <a:pt x="1760806" y="466579"/>
                    </a:cubicBezTo>
                    <a:cubicBezTo>
                      <a:pt x="1871003" y="499404"/>
                      <a:pt x="1957754" y="522850"/>
                      <a:pt x="2042160" y="565053"/>
                    </a:cubicBezTo>
                    <a:cubicBezTo>
                      <a:pt x="2126566" y="607256"/>
                      <a:pt x="2199249" y="654148"/>
                      <a:pt x="2267243" y="719797"/>
                    </a:cubicBezTo>
                    <a:cubicBezTo>
                      <a:pt x="2335237" y="785446"/>
                      <a:pt x="2398542" y="876886"/>
                      <a:pt x="2450123" y="958948"/>
                    </a:cubicBezTo>
                    <a:cubicBezTo>
                      <a:pt x="2501704" y="1041010"/>
                      <a:pt x="2581421" y="1146518"/>
                      <a:pt x="2576732" y="1212167"/>
                    </a:cubicBezTo>
                    <a:cubicBezTo>
                      <a:pt x="2572043" y="1277816"/>
                      <a:pt x="2480603" y="1317674"/>
                      <a:pt x="2421988" y="1352843"/>
                    </a:cubicBezTo>
                    <a:cubicBezTo>
                      <a:pt x="2363373" y="1388012"/>
                      <a:pt x="2295378" y="1404425"/>
                      <a:pt x="2225040" y="1423182"/>
                    </a:cubicBezTo>
                    <a:cubicBezTo>
                      <a:pt x="2154702" y="1441939"/>
                      <a:pt x="2077329" y="1453662"/>
                      <a:pt x="1999957" y="1465385"/>
                    </a:cubicBezTo>
                    <a:cubicBezTo>
                      <a:pt x="1922585" y="1477108"/>
                      <a:pt x="1840523" y="1488831"/>
                      <a:pt x="1760806" y="1493520"/>
                    </a:cubicBezTo>
                    <a:cubicBezTo>
                      <a:pt x="1681089" y="1498209"/>
                      <a:pt x="1577926" y="1500554"/>
                      <a:pt x="1521655" y="1493520"/>
                    </a:cubicBezTo>
                    <a:cubicBezTo>
                      <a:pt x="1465384" y="1486486"/>
                      <a:pt x="1491176" y="1434905"/>
                      <a:pt x="1423182" y="1451317"/>
                    </a:cubicBezTo>
                    <a:cubicBezTo>
                      <a:pt x="1355188" y="1467729"/>
                      <a:pt x="1191064" y="1563859"/>
                      <a:pt x="1113692" y="1591994"/>
                    </a:cubicBezTo>
                    <a:cubicBezTo>
                      <a:pt x="1036320" y="1620129"/>
                      <a:pt x="1036320" y="1620130"/>
                      <a:pt x="958948" y="1620130"/>
                    </a:cubicBezTo>
                    <a:cubicBezTo>
                      <a:pt x="881576" y="1620130"/>
                      <a:pt x="750276" y="1606062"/>
                      <a:pt x="649458" y="1591994"/>
                    </a:cubicBezTo>
                    <a:cubicBezTo>
                      <a:pt x="548640" y="1577926"/>
                      <a:pt x="445477" y="1561514"/>
                      <a:pt x="354037" y="1535723"/>
                    </a:cubicBezTo>
                    <a:cubicBezTo>
                      <a:pt x="262597" y="1509932"/>
                      <a:pt x="154744" y="1488831"/>
                      <a:pt x="100818" y="1437250"/>
                    </a:cubicBezTo>
                    <a:cubicBezTo>
                      <a:pt x="46892" y="1385669"/>
                      <a:pt x="46892" y="1310640"/>
                      <a:pt x="30480" y="1226234"/>
                    </a:cubicBezTo>
                    <a:cubicBezTo>
                      <a:pt x="14068" y="1141828"/>
                      <a:pt x="0" y="1019908"/>
                      <a:pt x="2345" y="930813"/>
                    </a:cubicBezTo>
                    <a:cubicBezTo>
                      <a:pt x="4690" y="841718"/>
                      <a:pt x="30480" y="773724"/>
                      <a:pt x="44548" y="691662"/>
                    </a:cubicBezTo>
                    <a:cubicBezTo>
                      <a:pt x="58616" y="609600"/>
                      <a:pt x="46893" y="504092"/>
                      <a:pt x="86751" y="438443"/>
                    </a:cubicBezTo>
                    <a:cubicBezTo>
                      <a:pt x="126609" y="372794"/>
                      <a:pt x="201637" y="351693"/>
                      <a:pt x="283698" y="297767"/>
                    </a:cubicBezTo>
                    <a:cubicBezTo>
                      <a:pt x="365759" y="243841"/>
                      <a:pt x="520505" y="161779"/>
                      <a:pt x="579120" y="114887"/>
                    </a:cubicBezTo>
                    <a:cubicBezTo>
                      <a:pt x="637735" y="67995"/>
                      <a:pt x="600221" y="0"/>
                      <a:pt x="663526" y="23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49" name="Молния 48"/>
            <p:cNvSpPr/>
            <p:nvPr/>
          </p:nvSpPr>
          <p:spPr>
            <a:xfrm rot="1547983">
              <a:off x="1187624" y="5301208"/>
              <a:ext cx="914400" cy="914400"/>
            </a:xfrm>
            <a:prstGeom prst="lightningBolt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Молния 49"/>
            <p:cNvSpPr/>
            <p:nvPr/>
          </p:nvSpPr>
          <p:spPr>
            <a:xfrm rot="1049615">
              <a:off x="1979712" y="5661248"/>
              <a:ext cx="914400" cy="914400"/>
            </a:xfrm>
            <a:prstGeom prst="lightningBolt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3" name="Группа 62"/>
          <p:cNvGrpSpPr/>
          <p:nvPr/>
        </p:nvGrpSpPr>
        <p:grpSpPr>
          <a:xfrm>
            <a:off x="4132058" y="4942288"/>
            <a:ext cx="1584176" cy="1440160"/>
            <a:chOff x="683568" y="3861048"/>
            <a:chExt cx="2920456" cy="2714600"/>
          </a:xfrm>
        </p:grpSpPr>
        <p:sp>
          <p:nvSpPr>
            <p:cNvPr id="64" name="Молния 63"/>
            <p:cNvSpPr/>
            <p:nvPr/>
          </p:nvSpPr>
          <p:spPr>
            <a:xfrm rot="1168895">
              <a:off x="2610071" y="5283494"/>
              <a:ext cx="914400" cy="914400"/>
            </a:xfrm>
            <a:prstGeom prst="lightningBolt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65" name="Группа 36"/>
            <p:cNvGrpSpPr/>
            <p:nvPr/>
          </p:nvGrpSpPr>
          <p:grpSpPr>
            <a:xfrm>
              <a:off x="683568" y="3861048"/>
              <a:ext cx="2920456" cy="1837623"/>
              <a:chOff x="899592" y="4653136"/>
              <a:chExt cx="2920456" cy="1837623"/>
            </a:xfrm>
            <a:solidFill>
              <a:srgbClr val="2B0DE1"/>
            </a:solidFill>
            <a:effectLst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grpSpPr>
          <p:grpSp>
            <p:nvGrpSpPr>
              <p:cNvPr id="68" name="Группа 30"/>
              <p:cNvGrpSpPr/>
              <p:nvPr/>
            </p:nvGrpSpPr>
            <p:grpSpPr>
              <a:xfrm>
                <a:off x="899592" y="4653136"/>
                <a:ext cx="2920456" cy="1837623"/>
                <a:chOff x="499416" y="4797152"/>
                <a:chExt cx="2920456" cy="1837623"/>
              </a:xfrm>
              <a:grpFill/>
            </p:grpSpPr>
            <p:sp>
              <p:nvSpPr>
                <p:cNvPr id="70" name="Дуга 69"/>
                <p:cNvSpPr/>
                <p:nvPr/>
              </p:nvSpPr>
              <p:spPr>
                <a:xfrm>
                  <a:off x="1259632" y="4797152"/>
                  <a:ext cx="576064" cy="504056"/>
                </a:xfrm>
                <a:prstGeom prst="arc">
                  <a:avLst>
                    <a:gd name="adj1" fmla="val 13029461"/>
                    <a:gd name="adj2" fmla="val 721448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71" name="Дуга 70"/>
                <p:cNvSpPr/>
                <p:nvPr/>
              </p:nvSpPr>
              <p:spPr>
                <a:xfrm>
                  <a:off x="1763688" y="4941168"/>
                  <a:ext cx="648072" cy="792088"/>
                </a:xfrm>
                <a:prstGeom prst="arc">
                  <a:avLst>
                    <a:gd name="adj1" fmla="val 13405252"/>
                    <a:gd name="adj2" fmla="val 244837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72" name="Дуга 71"/>
                <p:cNvSpPr/>
                <p:nvPr/>
              </p:nvSpPr>
              <p:spPr>
                <a:xfrm rot="20277035">
                  <a:off x="2361423" y="5157192"/>
                  <a:ext cx="720080" cy="792088"/>
                </a:xfrm>
                <a:prstGeom prst="arc">
                  <a:avLst>
                    <a:gd name="adj1" fmla="val 14001491"/>
                    <a:gd name="adj2" fmla="val 3691511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73" name="Дуга 72"/>
                <p:cNvSpPr/>
                <p:nvPr/>
              </p:nvSpPr>
              <p:spPr>
                <a:xfrm>
                  <a:off x="2843808" y="5733256"/>
                  <a:ext cx="576064" cy="720080"/>
                </a:xfrm>
                <a:prstGeom prst="arc">
                  <a:avLst>
                    <a:gd name="adj1" fmla="val 15158511"/>
                    <a:gd name="adj2" fmla="val 8641407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74" name="Дуга 73"/>
                <p:cNvSpPr/>
                <p:nvPr/>
              </p:nvSpPr>
              <p:spPr>
                <a:xfrm rot="8099701">
                  <a:off x="2151984" y="5852086"/>
                  <a:ext cx="762964" cy="725827"/>
                </a:xfrm>
                <a:prstGeom prst="arc">
                  <a:avLst>
                    <a:gd name="adj1" fmla="val 14278491"/>
                    <a:gd name="adj2" fmla="val 1086674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75" name="Дуга 74"/>
                <p:cNvSpPr/>
                <p:nvPr/>
              </p:nvSpPr>
              <p:spPr>
                <a:xfrm rot="16200000">
                  <a:off x="611560" y="4941168"/>
                  <a:ext cx="1008112" cy="720080"/>
                </a:xfrm>
                <a:prstGeom prst="arc">
                  <a:avLst>
                    <a:gd name="adj1" fmla="val 15505075"/>
                    <a:gd name="adj2" fmla="val 1728442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76" name="Дуга 75"/>
                <p:cNvSpPr/>
                <p:nvPr/>
              </p:nvSpPr>
              <p:spPr>
                <a:xfrm rot="13099351">
                  <a:off x="499416" y="5238895"/>
                  <a:ext cx="678469" cy="963916"/>
                </a:xfrm>
                <a:prstGeom prst="arc">
                  <a:avLst>
                    <a:gd name="adj1" fmla="val 14747559"/>
                    <a:gd name="adj2" fmla="val 2805379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77" name="Дуга 76"/>
                <p:cNvSpPr/>
                <p:nvPr/>
              </p:nvSpPr>
              <p:spPr>
                <a:xfrm rot="12212736">
                  <a:off x="584571" y="6179286"/>
                  <a:ext cx="646067" cy="360040"/>
                </a:xfrm>
                <a:prstGeom prst="arc">
                  <a:avLst>
                    <a:gd name="adj1" fmla="val 10113752"/>
                    <a:gd name="adj2" fmla="val 1500380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78" name="Дуга 77"/>
                <p:cNvSpPr/>
                <p:nvPr/>
              </p:nvSpPr>
              <p:spPr>
                <a:xfrm rot="9529304">
                  <a:off x="1169424" y="6204939"/>
                  <a:ext cx="763039" cy="404211"/>
                </a:xfrm>
                <a:prstGeom prst="arc">
                  <a:avLst>
                    <a:gd name="adj1" fmla="val 12937565"/>
                    <a:gd name="adj2" fmla="val 1264539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79" name="Дуга 78"/>
                <p:cNvSpPr/>
                <p:nvPr/>
              </p:nvSpPr>
              <p:spPr>
                <a:xfrm rot="8046796">
                  <a:off x="1633722" y="5977985"/>
                  <a:ext cx="864096" cy="449483"/>
                </a:xfrm>
                <a:prstGeom prst="arc">
                  <a:avLst/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69" name="Полилиния 68"/>
              <p:cNvSpPr/>
              <p:nvPr/>
            </p:nvSpPr>
            <p:spPr>
              <a:xfrm>
                <a:off x="1066800" y="4752535"/>
                <a:ext cx="2581421" cy="1620130"/>
              </a:xfrm>
              <a:custGeom>
                <a:avLst/>
                <a:gdLst>
                  <a:gd name="connsiteX0" fmla="*/ 663526 w 2581421"/>
                  <a:gd name="connsiteY0" fmla="*/ 2345 h 1620130"/>
                  <a:gd name="connsiteX1" fmla="*/ 958948 w 2581421"/>
                  <a:gd name="connsiteY1" fmla="*/ 128954 h 1620130"/>
                  <a:gd name="connsiteX2" fmla="*/ 1212166 w 2581421"/>
                  <a:gd name="connsiteY2" fmla="*/ 227428 h 1620130"/>
                  <a:gd name="connsiteX3" fmla="*/ 1380978 w 2581421"/>
                  <a:gd name="connsiteY3" fmla="*/ 368105 h 1620130"/>
                  <a:gd name="connsiteX4" fmla="*/ 1760806 w 2581421"/>
                  <a:gd name="connsiteY4" fmla="*/ 466579 h 1620130"/>
                  <a:gd name="connsiteX5" fmla="*/ 2042160 w 2581421"/>
                  <a:gd name="connsiteY5" fmla="*/ 565053 h 1620130"/>
                  <a:gd name="connsiteX6" fmla="*/ 2267243 w 2581421"/>
                  <a:gd name="connsiteY6" fmla="*/ 719797 h 1620130"/>
                  <a:gd name="connsiteX7" fmla="*/ 2450123 w 2581421"/>
                  <a:gd name="connsiteY7" fmla="*/ 958948 h 1620130"/>
                  <a:gd name="connsiteX8" fmla="*/ 2576732 w 2581421"/>
                  <a:gd name="connsiteY8" fmla="*/ 1212167 h 1620130"/>
                  <a:gd name="connsiteX9" fmla="*/ 2421988 w 2581421"/>
                  <a:gd name="connsiteY9" fmla="*/ 1352843 h 1620130"/>
                  <a:gd name="connsiteX10" fmla="*/ 2225040 w 2581421"/>
                  <a:gd name="connsiteY10" fmla="*/ 1423182 h 1620130"/>
                  <a:gd name="connsiteX11" fmla="*/ 1999957 w 2581421"/>
                  <a:gd name="connsiteY11" fmla="*/ 1465385 h 1620130"/>
                  <a:gd name="connsiteX12" fmla="*/ 1760806 w 2581421"/>
                  <a:gd name="connsiteY12" fmla="*/ 1493520 h 1620130"/>
                  <a:gd name="connsiteX13" fmla="*/ 1521655 w 2581421"/>
                  <a:gd name="connsiteY13" fmla="*/ 1493520 h 1620130"/>
                  <a:gd name="connsiteX14" fmla="*/ 1423182 w 2581421"/>
                  <a:gd name="connsiteY14" fmla="*/ 1451317 h 1620130"/>
                  <a:gd name="connsiteX15" fmla="*/ 1113692 w 2581421"/>
                  <a:gd name="connsiteY15" fmla="*/ 1591994 h 1620130"/>
                  <a:gd name="connsiteX16" fmla="*/ 958948 w 2581421"/>
                  <a:gd name="connsiteY16" fmla="*/ 1620130 h 1620130"/>
                  <a:gd name="connsiteX17" fmla="*/ 649458 w 2581421"/>
                  <a:gd name="connsiteY17" fmla="*/ 1591994 h 1620130"/>
                  <a:gd name="connsiteX18" fmla="*/ 354037 w 2581421"/>
                  <a:gd name="connsiteY18" fmla="*/ 1535723 h 1620130"/>
                  <a:gd name="connsiteX19" fmla="*/ 100818 w 2581421"/>
                  <a:gd name="connsiteY19" fmla="*/ 1437250 h 1620130"/>
                  <a:gd name="connsiteX20" fmla="*/ 30480 w 2581421"/>
                  <a:gd name="connsiteY20" fmla="*/ 1226234 h 1620130"/>
                  <a:gd name="connsiteX21" fmla="*/ 2345 w 2581421"/>
                  <a:gd name="connsiteY21" fmla="*/ 930813 h 1620130"/>
                  <a:gd name="connsiteX22" fmla="*/ 44548 w 2581421"/>
                  <a:gd name="connsiteY22" fmla="*/ 691662 h 1620130"/>
                  <a:gd name="connsiteX23" fmla="*/ 86751 w 2581421"/>
                  <a:gd name="connsiteY23" fmla="*/ 438443 h 1620130"/>
                  <a:gd name="connsiteX24" fmla="*/ 283698 w 2581421"/>
                  <a:gd name="connsiteY24" fmla="*/ 297767 h 1620130"/>
                  <a:gd name="connsiteX25" fmla="*/ 579120 w 2581421"/>
                  <a:gd name="connsiteY25" fmla="*/ 114887 h 1620130"/>
                  <a:gd name="connsiteX26" fmla="*/ 663526 w 2581421"/>
                  <a:gd name="connsiteY26" fmla="*/ 2345 h 162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2581421" h="1620130">
                    <a:moveTo>
                      <a:pt x="663526" y="2345"/>
                    </a:moveTo>
                    <a:cubicBezTo>
                      <a:pt x="726831" y="4690"/>
                      <a:pt x="867508" y="91440"/>
                      <a:pt x="958948" y="128954"/>
                    </a:cubicBezTo>
                    <a:cubicBezTo>
                      <a:pt x="1050388" y="166468"/>
                      <a:pt x="1141828" y="187570"/>
                      <a:pt x="1212166" y="227428"/>
                    </a:cubicBezTo>
                    <a:cubicBezTo>
                      <a:pt x="1282504" y="267286"/>
                      <a:pt x="1289538" y="328247"/>
                      <a:pt x="1380978" y="368105"/>
                    </a:cubicBezTo>
                    <a:cubicBezTo>
                      <a:pt x="1472418" y="407964"/>
                      <a:pt x="1650609" y="433754"/>
                      <a:pt x="1760806" y="466579"/>
                    </a:cubicBezTo>
                    <a:cubicBezTo>
                      <a:pt x="1871003" y="499404"/>
                      <a:pt x="1957754" y="522850"/>
                      <a:pt x="2042160" y="565053"/>
                    </a:cubicBezTo>
                    <a:cubicBezTo>
                      <a:pt x="2126566" y="607256"/>
                      <a:pt x="2199249" y="654148"/>
                      <a:pt x="2267243" y="719797"/>
                    </a:cubicBezTo>
                    <a:cubicBezTo>
                      <a:pt x="2335237" y="785446"/>
                      <a:pt x="2398542" y="876886"/>
                      <a:pt x="2450123" y="958948"/>
                    </a:cubicBezTo>
                    <a:cubicBezTo>
                      <a:pt x="2501704" y="1041010"/>
                      <a:pt x="2581421" y="1146518"/>
                      <a:pt x="2576732" y="1212167"/>
                    </a:cubicBezTo>
                    <a:cubicBezTo>
                      <a:pt x="2572043" y="1277816"/>
                      <a:pt x="2480603" y="1317674"/>
                      <a:pt x="2421988" y="1352843"/>
                    </a:cubicBezTo>
                    <a:cubicBezTo>
                      <a:pt x="2363373" y="1388012"/>
                      <a:pt x="2295378" y="1404425"/>
                      <a:pt x="2225040" y="1423182"/>
                    </a:cubicBezTo>
                    <a:cubicBezTo>
                      <a:pt x="2154702" y="1441939"/>
                      <a:pt x="2077329" y="1453662"/>
                      <a:pt x="1999957" y="1465385"/>
                    </a:cubicBezTo>
                    <a:cubicBezTo>
                      <a:pt x="1922585" y="1477108"/>
                      <a:pt x="1840523" y="1488831"/>
                      <a:pt x="1760806" y="1493520"/>
                    </a:cubicBezTo>
                    <a:cubicBezTo>
                      <a:pt x="1681089" y="1498209"/>
                      <a:pt x="1577926" y="1500554"/>
                      <a:pt x="1521655" y="1493520"/>
                    </a:cubicBezTo>
                    <a:cubicBezTo>
                      <a:pt x="1465384" y="1486486"/>
                      <a:pt x="1491176" y="1434905"/>
                      <a:pt x="1423182" y="1451317"/>
                    </a:cubicBezTo>
                    <a:cubicBezTo>
                      <a:pt x="1355188" y="1467729"/>
                      <a:pt x="1191064" y="1563859"/>
                      <a:pt x="1113692" y="1591994"/>
                    </a:cubicBezTo>
                    <a:cubicBezTo>
                      <a:pt x="1036320" y="1620129"/>
                      <a:pt x="1036320" y="1620130"/>
                      <a:pt x="958948" y="1620130"/>
                    </a:cubicBezTo>
                    <a:cubicBezTo>
                      <a:pt x="881576" y="1620130"/>
                      <a:pt x="750276" y="1606062"/>
                      <a:pt x="649458" y="1591994"/>
                    </a:cubicBezTo>
                    <a:cubicBezTo>
                      <a:pt x="548640" y="1577926"/>
                      <a:pt x="445477" y="1561514"/>
                      <a:pt x="354037" y="1535723"/>
                    </a:cubicBezTo>
                    <a:cubicBezTo>
                      <a:pt x="262597" y="1509932"/>
                      <a:pt x="154744" y="1488831"/>
                      <a:pt x="100818" y="1437250"/>
                    </a:cubicBezTo>
                    <a:cubicBezTo>
                      <a:pt x="46892" y="1385669"/>
                      <a:pt x="46892" y="1310640"/>
                      <a:pt x="30480" y="1226234"/>
                    </a:cubicBezTo>
                    <a:cubicBezTo>
                      <a:pt x="14068" y="1141828"/>
                      <a:pt x="0" y="1019908"/>
                      <a:pt x="2345" y="930813"/>
                    </a:cubicBezTo>
                    <a:cubicBezTo>
                      <a:pt x="4690" y="841718"/>
                      <a:pt x="30480" y="773724"/>
                      <a:pt x="44548" y="691662"/>
                    </a:cubicBezTo>
                    <a:cubicBezTo>
                      <a:pt x="58616" y="609600"/>
                      <a:pt x="46893" y="504092"/>
                      <a:pt x="86751" y="438443"/>
                    </a:cubicBezTo>
                    <a:cubicBezTo>
                      <a:pt x="126609" y="372794"/>
                      <a:pt x="201637" y="351693"/>
                      <a:pt x="283698" y="297767"/>
                    </a:cubicBezTo>
                    <a:cubicBezTo>
                      <a:pt x="365759" y="243841"/>
                      <a:pt x="520505" y="161779"/>
                      <a:pt x="579120" y="114887"/>
                    </a:cubicBezTo>
                    <a:cubicBezTo>
                      <a:pt x="637735" y="67995"/>
                      <a:pt x="600221" y="0"/>
                      <a:pt x="663526" y="23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66" name="Молния 65"/>
            <p:cNvSpPr/>
            <p:nvPr/>
          </p:nvSpPr>
          <p:spPr>
            <a:xfrm rot="1547983">
              <a:off x="1187624" y="5301208"/>
              <a:ext cx="914400" cy="914400"/>
            </a:xfrm>
            <a:prstGeom prst="lightningBolt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7" name="Молния 66"/>
            <p:cNvSpPr/>
            <p:nvPr/>
          </p:nvSpPr>
          <p:spPr>
            <a:xfrm rot="1049615">
              <a:off x="1979712" y="5661248"/>
              <a:ext cx="914400" cy="914400"/>
            </a:xfrm>
            <a:prstGeom prst="lightningBolt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800" decel="10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800" decel="100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800" decel="100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1" dur="10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15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6" fill="hold">
                      <p:stCondLst>
                        <p:cond delay="0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800" decel="100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8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8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8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5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/>
          <a:p>
            <a:r>
              <a:rPr lang="ru-RU" sz="3200" b="1" dirty="0" smtClean="0">
                <a:latin typeface="a_AlgeriusBlw" pitchFamily="82" charset="-52"/>
              </a:rPr>
              <a:t>Если имя существительное </a:t>
            </a:r>
            <a:br>
              <a:rPr lang="ru-RU" sz="3200" b="1" dirty="0" smtClean="0">
                <a:latin typeface="a_AlgeriusBlw" pitchFamily="82" charset="-52"/>
              </a:rPr>
            </a:br>
            <a:r>
              <a:rPr lang="ru-RU" sz="3200" b="1" dirty="0" smtClean="0">
                <a:latin typeface="a_AlgeriusBlw" pitchFamily="82" charset="-52"/>
              </a:rPr>
              <a:t>отвечает на вопросы кто? что?, </a:t>
            </a:r>
            <a:br>
              <a:rPr lang="ru-RU" sz="3200" b="1" dirty="0" smtClean="0">
                <a:latin typeface="a_AlgeriusBlw" pitchFamily="82" charset="-52"/>
              </a:rPr>
            </a:br>
            <a:r>
              <a:rPr lang="ru-RU" sz="3200" b="1" dirty="0" smtClean="0">
                <a:latin typeface="a_AlgeriusBlw" pitchFamily="82" charset="-52"/>
              </a:rPr>
              <a:t>оно является в предложении...</a:t>
            </a:r>
            <a:endParaRPr lang="ru-RU" sz="3200" b="1" dirty="0">
              <a:latin typeface="a_AlgeriusBlw" pitchFamily="82" charset="-52"/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5868144" y="1988840"/>
            <a:ext cx="2895974" cy="1800200"/>
            <a:chOff x="1043608" y="1844824"/>
            <a:chExt cx="2895974" cy="1800200"/>
          </a:xfrm>
        </p:grpSpPr>
        <p:pic>
          <p:nvPicPr>
            <p:cNvPr id="3076" name="Picture 4" descr="C:\Users\Владелец\Desktop\презентация2\облако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043608" y="1844824"/>
              <a:ext cx="2895974" cy="1800200"/>
            </a:xfrm>
            <a:prstGeom prst="rect">
              <a:avLst/>
            </a:prstGeom>
            <a:noFill/>
          </p:spPr>
        </p:pic>
        <p:sp>
          <p:nvSpPr>
            <p:cNvPr id="7" name="TextBox 6"/>
            <p:cNvSpPr txBox="1"/>
            <p:nvPr/>
          </p:nvSpPr>
          <p:spPr>
            <a:xfrm>
              <a:off x="1590759" y="2423571"/>
              <a:ext cx="142699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>
                  <a:latin typeface="a_AlgeriusBlw" pitchFamily="82" charset="-52"/>
                </a:rPr>
                <a:t>подлежащим</a:t>
              </a:r>
              <a:endParaRPr lang="ru-RU" b="1" dirty="0">
                <a:latin typeface="a_AlgeriusBlw" pitchFamily="82" charset="-52"/>
              </a:endParaRP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2987824" y="3068960"/>
            <a:ext cx="3127652" cy="1944216"/>
            <a:chOff x="3275856" y="2996952"/>
            <a:chExt cx="3127652" cy="1944216"/>
          </a:xfrm>
        </p:grpSpPr>
        <p:pic>
          <p:nvPicPr>
            <p:cNvPr id="3074" name="Picture 2" descr="C:\Users\Владелец\Desktop\презентация2\облако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75856" y="2996952"/>
              <a:ext cx="3127652" cy="1944216"/>
            </a:xfrm>
            <a:prstGeom prst="rect">
              <a:avLst/>
            </a:prstGeom>
            <a:noFill/>
          </p:spPr>
        </p:pic>
        <p:sp>
          <p:nvSpPr>
            <p:cNvPr id="9" name="TextBox 8"/>
            <p:cNvSpPr txBox="1"/>
            <p:nvPr/>
          </p:nvSpPr>
          <p:spPr>
            <a:xfrm>
              <a:off x="4146805" y="3654777"/>
              <a:ext cx="125066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>
                  <a:latin typeface="a_AlgeriusBlw" pitchFamily="82" charset="-52"/>
                </a:rPr>
                <a:t>сказуемым</a:t>
              </a:r>
              <a:endParaRPr lang="ru-RU" b="1" dirty="0">
                <a:latin typeface="a_AlgeriusBlw" pitchFamily="82" charset="-52"/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0" y="1700808"/>
            <a:ext cx="3822686" cy="2376264"/>
            <a:chOff x="5321314" y="1844824"/>
            <a:chExt cx="3822686" cy="2376264"/>
          </a:xfrm>
        </p:grpSpPr>
        <p:pic>
          <p:nvPicPr>
            <p:cNvPr id="3075" name="Picture 3" descr="C:\Users\Владелец\Desktop\презентация2\облако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321314" y="1844824"/>
              <a:ext cx="3822686" cy="2376264"/>
            </a:xfrm>
            <a:prstGeom prst="rect">
              <a:avLst/>
            </a:prstGeom>
            <a:noFill/>
          </p:spPr>
        </p:pic>
        <p:sp>
          <p:nvSpPr>
            <p:cNvPr id="11" name="TextBox 10"/>
            <p:cNvSpPr txBox="1"/>
            <p:nvPr/>
          </p:nvSpPr>
          <p:spPr>
            <a:xfrm>
              <a:off x="6270082" y="2510440"/>
              <a:ext cx="191751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2400" b="1" dirty="0" smtClean="0">
                  <a:latin typeface="a_AlgeriusBlw" pitchFamily="82" charset="-52"/>
                </a:rPr>
                <a:t>второстепенным</a:t>
              </a:r>
            </a:p>
            <a:p>
              <a:pPr algn="ctr"/>
              <a:r>
                <a:rPr lang="ru-RU" sz="2400" b="1" dirty="0" smtClean="0">
                  <a:latin typeface="a_AlgeriusBlw" pitchFamily="82" charset="-52"/>
                </a:rPr>
                <a:t>членом</a:t>
              </a:r>
              <a:endParaRPr lang="ru-RU" sz="2400" b="1" dirty="0">
                <a:latin typeface="a_AlgeriusBlw" pitchFamily="82" charset="-52"/>
              </a:endParaRPr>
            </a:p>
          </p:txBody>
        </p:sp>
      </p:grpSp>
      <p:pic>
        <p:nvPicPr>
          <p:cNvPr id="3077" name="Picture 5" descr="C:\Users\Владелец\Desktop\презентация2\солнце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12160" y="1545572"/>
            <a:ext cx="2880320" cy="2827711"/>
          </a:xfrm>
          <a:prstGeom prst="rect">
            <a:avLst/>
          </a:prstGeom>
          <a:noFill/>
        </p:spPr>
      </p:pic>
      <p:grpSp>
        <p:nvGrpSpPr>
          <p:cNvPr id="14" name="Группа 13"/>
          <p:cNvGrpSpPr/>
          <p:nvPr/>
        </p:nvGrpSpPr>
        <p:grpSpPr>
          <a:xfrm>
            <a:off x="3402766" y="2868978"/>
            <a:ext cx="2664296" cy="2426568"/>
            <a:chOff x="683568" y="3861048"/>
            <a:chExt cx="2920456" cy="2714600"/>
          </a:xfrm>
        </p:grpSpPr>
        <p:sp>
          <p:nvSpPr>
            <p:cNvPr id="15" name="Молния 14"/>
            <p:cNvSpPr/>
            <p:nvPr/>
          </p:nvSpPr>
          <p:spPr>
            <a:xfrm rot="1168895">
              <a:off x="2610071" y="5283494"/>
              <a:ext cx="914400" cy="914400"/>
            </a:xfrm>
            <a:prstGeom prst="lightningBolt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6" name="Группа 36"/>
            <p:cNvGrpSpPr/>
            <p:nvPr/>
          </p:nvGrpSpPr>
          <p:grpSpPr>
            <a:xfrm>
              <a:off x="683568" y="3861048"/>
              <a:ext cx="2920456" cy="1837623"/>
              <a:chOff x="899592" y="4653136"/>
              <a:chExt cx="2920456" cy="1837623"/>
            </a:xfrm>
            <a:solidFill>
              <a:srgbClr val="2B0DE1"/>
            </a:solidFill>
            <a:effectLst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grpSpPr>
          <p:grpSp>
            <p:nvGrpSpPr>
              <p:cNvPr id="19" name="Группа 30"/>
              <p:cNvGrpSpPr/>
              <p:nvPr/>
            </p:nvGrpSpPr>
            <p:grpSpPr>
              <a:xfrm>
                <a:off x="899592" y="4653136"/>
                <a:ext cx="2920456" cy="1837623"/>
                <a:chOff x="499416" y="4797152"/>
                <a:chExt cx="2920456" cy="1837623"/>
              </a:xfrm>
              <a:grpFill/>
            </p:grpSpPr>
            <p:sp>
              <p:nvSpPr>
                <p:cNvPr id="21" name="Дуга 20"/>
                <p:cNvSpPr/>
                <p:nvPr/>
              </p:nvSpPr>
              <p:spPr>
                <a:xfrm>
                  <a:off x="1259632" y="4797152"/>
                  <a:ext cx="576064" cy="504056"/>
                </a:xfrm>
                <a:prstGeom prst="arc">
                  <a:avLst>
                    <a:gd name="adj1" fmla="val 13029461"/>
                    <a:gd name="adj2" fmla="val 721448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2" name="Дуга 21"/>
                <p:cNvSpPr/>
                <p:nvPr/>
              </p:nvSpPr>
              <p:spPr>
                <a:xfrm>
                  <a:off x="1763688" y="4941168"/>
                  <a:ext cx="648072" cy="792088"/>
                </a:xfrm>
                <a:prstGeom prst="arc">
                  <a:avLst>
                    <a:gd name="adj1" fmla="val 13405252"/>
                    <a:gd name="adj2" fmla="val 244837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3" name="Дуга 22"/>
                <p:cNvSpPr/>
                <p:nvPr/>
              </p:nvSpPr>
              <p:spPr>
                <a:xfrm rot="20277035">
                  <a:off x="2361423" y="5157192"/>
                  <a:ext cx="720080" cy="792088"/>
                </a:xfrm>
                <a:prstGeom prst="arc">
                  <a:avLst>
                    <a:gd name="adj1" fmla="val 14001491"/>
                    <a:gd name="adj2" fmla="val 3691511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4" name="Дуга 23"/>
                <p:cNvSpPr/>
                <p:nvPr/>
              </p:nvSpPr>
              <p:spPr>
                <a:xfrm>
                  <a:off x="2843808" y="5733256"/>
                  <a:ext cx="576064" cy="720080"/>
                </a:xfrm>
                <a:prstGeom prst="arc">
                  <a:avLst>
                    <a:gd name="adj1" fmla="val 15158511"/>
                    <a:gd name="adj2" fmla="val 8641407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5" name="Дуга 24"/>
                <p:cNvSpPr/>
                <p:nvPr/>
              </p:nvSpPr>
              <p:spPr>
                <a:xfrm rot="8099701">
                  <a:off x="2151984" y="5852086"/>
                  <a:ext cx="762964" cy="725827"/>
                </a:xfrm>
                <a:prstGeom prst="arc">
                  <a:avLst>
                    <a:gd name="adj1" fmla="val 14278491"/>
                    <a:gd name="adj2" fmla="val 1086674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6" name="Дуга 25"/>
                <p:cNvSpPr/>
                <p:nvPr/>
              </p:nvSpPr>
              <p:spPr>
                <a:xfrm rot="16200000">
                  <a:off x="611560" y="4941168"/>
                  <a:ext cx="1008112" cy="720080"/>
                </a:xfrm>
                <a:prstGeom prst="arc">
                  <a:avLst>
                    <a:gd name="adj1" fmla="val 15505075"/>
                    <a:gd name="adj2" fmla="val 1728442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7" name="Дуга 26"/>
                <p:cNvSpPr/>
                <p:nvPr/>
              </p:nvSpPr>
              <p:spPr>
                <a:xfrm rot="13099351">
                  <a:off x="499416" y="5238895"/>
                  <a:ext cx="678469" cy="963916"/>
                </a:xfrm>
                <a:prstGeom prst="arc">
                  <a:avLst>
                    <a:gd name="adj1" fmla="val 14747559"/>
                    <a:gd name="adj2" fmla="val 2805379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8" name="Дуга 27"/>
                <p:cNvSpPr/>
                <p:nvPr/>
              </p:nvSpPr>
              <p:spPr>
                <a:xfrm rot="12212736">
                  <a:off x="584571" y="6179286"/>
                  <a:ext cx="646067" cy="360040"/>
                </a:xfrm>
                <a:prstGeom prst="arc">
                  <a:avLst>
                    <a:gd name="adj1" fmla="val 10113752"/>
                    <a:gd name="adj2" fmla="val 1500380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9" name="Дуга 28"/>
                <p:cNvSpPr/>
                <p:nvPr/>
              </p:nvSpPr>
              <p:spPr>
                <a:xfrm rot="9529304">
                  <a:off x="1169424" y="6204939"/>
                  <a:ext cx="763039" cy="404211"/>
                </a:xfrm>
                <a:prstGeom prst="arc">
                  <a:avLst>
                    <a:gd name="adj1" fmla="val 12937565"/>
                    <a:gd name="adj2" fmla="val 1264539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0" name="Дуга 29"/>
                <p:cNvSpPr/>
                <p:nvPr/>
              </p:nvSpPr>
              <p:spPr>
                <a:xfrm rot="8046796">
                  <a:off x="1633722" y="5977985"/>
                  <a:ext cx="864096" cy="449483"/>
                </a:xfrm>
                <a:prstGeom prst="arc">
                  <a:avLst/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20" name="Полилиния 19"/>
              <p:cNvSpPr/>
              <p:nvPr/>
            </p:nvSpPr>
            <p:spPr>
              <a:xfrm>
                <a:off x="1066800" y="4752535"/>
                <a:ext cx="2581421" cy="1620130"/>
              </a:xfrm>
              <a:custGeom>
                <a:avLst/>
                <a:gdLst>
                  <a:gd name="connsiteX0" fmla="*/ 663526 w 2581421"/>
                  <a:gd name="connsiteY0" fmla="*/ 2345 h 1620130"/>
                  <a:gd name="connsiteX1" fmla="*/ 958948 w 2581421"/>
                  <a:gd name="connsiteY1" fmla="*/ 128954 h 1620130"/>
                  <a:gd name="connsiteX2" fmla="*/ 1212166 w 2581421"/>
                  <a:gd name="connsiteY2" fmla="*/ 227428 h 1620130"/>
                  <a:gd name="connsiteX3" fmla="*/ 1380978 w 2581421"/>
                  <a:gd name="connsiteY3" fmla="*/ 368105 h 1620130"/>
                  <a:gd name="connsiteX4" fmla="*/ 1760806 w 2581421"/>
                  <a:gd name="connsiteY4" fmla="*/ 466579 h 1620130"/>
                  <a:gd name="connsiteX5" fmla="*/ 2042160 w 2581421"/>
                  <a:gd name="connsiteY5" fmla="*/ 565053 h 1620130"/>
                  <a:gd name="connsiteX6" fmla="*/ 2267243 w 2581421"/>
                  <a:gd name="connsiteY6" fmla="*/ 719797 h 1620130"/>
                  <a:gd name="connsiteX7" fmla="*/ 2450123 w 2581421"/>
                  <a:gd name="connsiteY7" fmla="*/ 958948 h 1620130"/>
                  <a:gd name="connsiteX8" fmla="*/ 2576732 w 2581421"/>
                  <a:gd name="connsiteY8" fmla="*/ 1212167 h 1620130"/>
                  <a:gd name="connsiteX9" fmla="*/ 2421988 w 2581421"/>
                  <a:gd name="connsiteY9" fmla="*/ 1352843 h 1620130"/>
                  <a:gd name="connsiteX10" fmla="*/ 2225040 w 2581421"/>
                  <a:gd name="connsiteY10" fmla="*/ 1423182 h 1620130"/>
                  <a:gd name="connsiteX11" fmla="*/ 1999957 w 2581421"/>
                  <a:gd name="connsiteY11" fmla="*/ 1465385 h 1620130"/>
                  <a:gd name="connsiteX12" fmla="*/ 1760806 w 2581421"/>
                  <a:gd name="connsiteY12" fmla="*/ 1493520 h 1620130"/>
                  <a:gd name="connsiteX13" fmla="*/ 1521655 w 2581421"/>
                  <a:gd name="connsiteY13" fmla="*/ 1493520 h 1620130"/>
                  <a:gd name="connsiteX14" fmla="*/ 1423182 w 2581421"/>
                  <a:gd name="connsiteY14" fmla="*/ 1451317 h 1620130"/>
                  <a:gd name="connsiteX15" fmla="*/ 1113692 w 2581421"/>
                  <a:gd name="connsiteY15" fmla="*/ 1591994 h 1620130"/>
                  <a:gd name="connsiteX16" fmla="*/ 958948 w 2581421"/>
                  <a:gd name="connsiteY16" fmla="*/ 1620130 h 1620130"/>
                  <a:gd name="connsiteX17" fmla="*/ 649458 w 2581421"/>
                  <a:gd name="connsiteY17" fmla="*/ 1591994 h 1620130"/>
                  <a:gd name="connsiteX18" fmla="*/ 354037 w 2581421"/>
                  <a:gd name="connsiteY18" fmla="*/ 1535723 h 1620130"/>
                  <a:gd name="connsiteX19" fmla="*/ 100818 w 2581421"/>
                  <a:gd name="connsiteY19" fmla="*/ 1437250 h 1620130"/>
                  <a:gd name="connsiteX20" fmla="*/ 30480 w 2581421"/>
                  <a:gd name="connsiteY20" fmla="*/ 1226234 h 1620130"/>
                  <a:gd name="connsiteX21" fmla="*/ 2345 w 2581421"/>
                  <a:gd name="connsiteY21" fmla="*/ 930813 h 1620130"/>
                  <a:gd name="connsiteX22" fmla="*/ 44548 w 2581421"/>
                  <a:gd name="connsiteY22" fmla="*/ 691662 h 1620130"/>
                  <a:gd name="connsiteX23" fmla="*/ 86751 w 2581421"/>
                  <a:gd name="connsiteY23" fmla="*/ 438443 h 1620130"/>
                  <a:gd name="connsiteX24" fmla="*/ 283698 w 2581421"/>
                  <a:gd name="connsiteY24" fmla="*/ 297767 h 1620130"/>
                  <a:gd name="connsiteX25" fmla="*/ 579120 w 2581421"/>
                  <a:gd name="connsiteY25" fmla="*/ 114887 h 1620130"/>
                  <a:gd name="connsiteX26" fmla="*/ 663526 w 2581421"/>
                  <a:gd name="connsiteY26" fmla="*/ 2345 h 162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2581421" h="1620130">
                    <a:moveTo>
                      <a:pt x="663526" y="2345"/>
                    </a:moveTo>
                    <a:cubicBezTo>
                      <a:pt x="726831" y="4690"/>
                      <a:pt x="867508" y="91440"/>
                      <a:pt x="958948" y="128954"/>
                    </a:cubicBezTo>
                    <a:cubicBezTo>
                      <a:pt x="1050388" y="166468"/>
                      <a:pt x="1141828" y="187570"/>
                      <a:pt x="1212166" y="227428"/>
                    </a:cubicBezTo>
                    <a:cubicBezTo>
                      <a:pt x="1282504" y="267286"/>
                      <a:pt x="1289538" y="328247"/>
                      <a:pt x="1380978" y="368105"/>
                    </a:cubicBezTo>
                    <a:cubicBezTo>
                      <a:pt x="1472418" y="407964"/>
                      <a:pt x="1650609" y="433754"/>
                      <a:pt x="1760806" y="466579"/>
                    </a:cubicBezTo>
                    <a:cubicBezTo>
                      <a:pt x="1871003" y="499404"/>
                      <a:pt x="1957754" y="522850"/>
                      <a:pt x="2042160" y="565053"/>
                    </a:cubicBezTo>
                    <a:cubicBezTo>
                      <a:pt x="2126566" y="607256"/>
                      <a:pt x="2199249" y="654148"/>
                      <a:pt x="2267243" y="719797"/>
                    </a:cubicBezTo>
                    <a:cubicBezTo>
                      <a:pt x="2335237" y="785446"/>
                      <a:pt x="2398542" y="876886"/>
                      <a:pt x="2450123" y="958948"/>
                    </a:cubicBezTo>
                    <a:cubicBezTo>
                      <a:pt x="2501704" y="1041010"/>
                      <a:pt x="2581421" y="1146518"/>
                      <a:pt x="2576732" y="1212167"/>
                    </a:cubicBezTo>
                    <a:cubicBezTo>
                      <a:pt x="2572043" y="1277816"/>
                      <a:pt x="2480603" y="1317674"/>
                      <a:pt x="2421988" y="1352843"/>
                    </a:cubicBezTo>
                    <a:cubicBezTo>
                      <a:pt x="2363373" y="1388012"/>
                      <a:pt x="2295378" y="1404425"/>
                      <a:pt x="2225040" y="1423182"/>
                    </a:cubicBezTo>
                    <a:cubicBezTo>
                      <a:pt x="2154702" y="1441939"/>
                      <a:pt x="2077329" y="1453662"/>
                      <a:pt x="1999957" y="1465385"/>
                    </a:cubicBezTo>
                    <a:cubicBezTo>
                      <a:pt x="1922585" y="1477108"/>
                      <a:pt x="1840523" y="1488831"/>
                      <a:pt x="1760806" y="1493520"/>
                    </a:cubicBezTo>
                    <a:cubicBezTo>
                      <a:pt x="1681089" y="1498209"/>
                      <a:pt x="1577926" y="1500554"/>
                      <a:pt x="1521655" y="1493520"/>
                    </a:cubicBezTo>
                    <a:cubicBezTo>
                      <a:pt x="1465384" y="1486486"/>
                      <a:pt x="1491176" y="1434905"/>
                      <a:pt x="1423182" y="1451317"/>
                    </a:cubicBezTo>
                    <a:cubicBezTo>
                      <a:pt x="1355188" y="1467729"/>
                      <a:pt x="1191064" y="1563859"/>
                      <a:pt x="1113692" y="1591994"/>
                    </a:cubicBezTo>
                    <a:cubicBezTo>
                      <a:pt x="1036320" y="1620129"/>
                      <a:pt x="1036320" y="1620130"/>
                      <a:pt x="958948" y="1620130"/>
                    </a:cubicBezTo>
                    <a:cubicBezTo>
                      <a:pt x="881576" y="1620130"/>
                      <a:pt x="750276" y="1606062"/>
                      <a:pt x="649458" y="1591994"/>
                    </a:cubicBezTo>
                    <a:cubicBezTo>
                      <a:pt x="548640" y="1577926"/>
                      <a:pt x="445477" y="1561514"/>
                      <a:pt x="354037" y="1535723"/>
                    </a:cubicBezTo>
                    <a:cubicBezTo>
                      <a:pt x="262597" y="1509932"/>
                      <a:pt x="154744" y="1488831"/>
                      <a:pt x="100818" y="1437250"/>
                    </a:cubicBezTo>
                    <a:cubicBezTo>
                      <a:pt x="46892" y="1385669"/>
                      <a:pt x="46892" y="1310640"/>
                      <a:pt x="30480" y="1226234"/>
                    </a:cubicBezTo>
                    <a:cubicBezTo>
                      <a:pt x="14068" y="1141828"/>
                      <a:pt x="0" y="1019908"/>
                      <a:pt x="2345" y="930813"/>
                    </a:cubicBezTo>
                    <a:cubicBezTo>
                      <a:pt x="4690" y="841718"/>
                      <a:pt x="30480" y="773724"/>
                      <a:pt x="44548" y="691662"/>
                    </a:cubicBezTo>
                    <a:cubicBezTo>
                      <a:pt x="58616" y="609600"/>
                      <a:pt x="46893" y="504092"/>
                      <a:pt x="86751" y="438443"/>
                    </a:cubicBezTo>
                    <a:cubicBezTo>
                      <a:pt x="126609" y="372794"/>
                      <a:pt x="201637" y="351693"/>
                      <a:pt x="283698" y="297767"/>
                    </a:cubicBezTo>
                    <a:cubicBezTo>
                      <a:pt x="365759" y="243841"/>
                      <a:pt x="520505" y="161779"/>
                      <a:pt x="579120" y="114887"/>
                    </a:cubicBezTo>
                    <a:cubicBezTo>
                      <a:pt x="637735" y="67995"/>
                      <a:pt x="600221" y="0"/>
                      <a:pt x="663526" y="23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7" name="Молния 16"/>
            <p:cNvSpPr/>
            <p:nvPr/>
          </p:nvSpPr>
          <p:spPr>
            <a:xfrm rot="1547983">
              <a:off x="1187624" y="5301208"/>
              <a:ext cx="914400" cy="914400"/>
            </a:xfrm>
            <a:prstGeom prst="lightningBolt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Молния 17"/>
            <p:cNvSpPr/>
            <p:nvPr/>
          </p:nvSpPr>
          <p:spPr>
            <a:xfrm rot="1049615">
              <a:off x="1979712" y="5661248"/>
              <a:ext cx="914400" cy="914400"/>
            </a:xfrm>
            <a:prstGeom prst="lightningBolt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1" name="Группа 30"/>
          <p:cNvGrpSpPr/>
          <p:nvPr/>
        </p:nvGrpSpPr>
        <p:grpSpPr>
          <a:xfrm>
            <a:off x="483104" y="1753016"/>
            <a:ext cx="2664296" cy="2426568"/>
            <a:chOff x="683568" y="3861048"/>
            <a:chExt cx="2920456" cy="2714600"/>
          </a:xfrm>
        </p:grpSpPr>
        <p:sp>
          <p:nvSpPr>
            <p:cNvPr id="32" name="Молния 31"/>
            <p:cNvSpPr/>
            <p:nvPr/>
          </p:nvSpPr>
          <p:spPr>
            <a:xfrm rot="1168895">
              <a:off x="2610071" y="5283494"/>
              <a:ext cx="914400" cy="914400"/>
            </a:xfrm>
            <a:prstGeom prst="lightningBolt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33" name="Группа 36"/>
            <p:cNvGrpSpPr/>
            <p:nvPr/>
          </p:nvGrpSpPr>
          <p:grpSpPr>
            <a:xfrm>
              <a:off x="683568" y="3861048"/>
              <a:ext cx="2920456" cy="1837623"/>
              <a:chOff x="899592" y="4653136"/>
              <a:chExt cx="2920456" cy="1837623"/>
            </a:xfrm>
            <a:solidFill>
              <a:srgbClr val="2B0DE1"/>
            </a:solidFill>
            <a:effectLst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grpSpPr>
          <p:grpSp>
            <p:nvGrpSpPr>
              <p:cNvPr id="36" name="Группа 30"/>
              <p:cNvGrpSpPr/>
              <p:nvPr/>
            </p:nvGrpSpPr>
            <p:grpSpPr>
              <a:xfrm>
                <a:off x="899592" y="4653136"/>
                <a:ext cx="2920456" cy="1837623"/>
                <a:chOff x="499416" y="4797152"/>
                <a:chExt cx="2920456" cy="1837623"/>
              </a:xfrm>
              <a:grpFill/>
            </p:grpSpPr>
            <p:sp>
              <p:nvSpPr>
                <p:cNvPr id="38" name="Дуга 37"/>
                <p:cNvSpPr/>
                <p:nvPr/>
              </p:nvSpPr>
              <p:spPr>
                <a:xfrm>
                  <a:off x="1259632" y="4797152"/>
                  <a:ext cx="576064" cy="504056"/>
                </a:xfrm>
                <a:prstGeom prst="arc">
                  <a:avLst>
                    <a:gd name="adj1" fmla="val 13029461"/>
                    <a:gd name="adj2" fmla="val 721448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9" name="Дуга 38"/>
                <p:cNvSpPr/>
                <p:nvPr/>
              </p:nvSpPr>
              <p:spPr>
                <a:xfrm>
                  <a:off x="1763688" y="4941168"/>
                  <a:ext cx="648072" cy="792088"/>
                </a:xfrm>
                <a:prstGeom prst="arc">
                  <a:avLst>
                    <a:gd name="adj1" fmla="val 13405252"/>
                    <a:gd name="adj2" fmla="val 244837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0" name="Дуга 39"/>
                <p:cNvSpPr/>
                <p:nvPr/>
              </p:nvSpPr>
              <p:spPr>
                <a:xfrm rot="20277035">
                  <a:off x="2361423" y="5157192"/>
                  <a:ext cx="720080" cy="792088"/>
                </a:xfrm>
                <a:prstGeom prst="arc">
                  <a:avLst>
                    <a:gd name="adj1" fmla="val 14001491"/>
                    <a:gd name="adj2" fmla="val 3691511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1" name="Дуга 40"/>
                <p:cNvSpPr/>
                <p:nvPr/>
              </p:nvSpPr>
              <p:spPr>
                <a:xfrm>
                  <a:off x="2843808" y="5733256"/>
                  <a:ext cx="576064" cy="720080"/>
                </a:xfrm>
                <a:prstGeom prst="arc">
                  <a:avLst>
                    <a:gd name="adj1" fmla="val 15158511"/>
                    <a:gd name="adj2" fmla="val 8641407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2" name="Дуга 41"/>
                <p:cNvSpPr/>
                <p:nvPr/>
              </p:nvSpPr>
              <p:spPr>
                <a:xfrm rot="8099701">
                  <a:off x="2151984" y="5852086"/>
                  <a:ext cx="762964" cy="725827"/>
                </a:xfrm>
                <a:prstGeom prst="arc">
                  <a:avLst>
                    <a:gd name="adj1" fmla="val 14278491"/>
                    <a:gd name="adj2" fmla="val 1086674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3" name="Дуга 42"/>
                <p:cNvSpPr/>
                <p:nvPr/>
              </p:nvSpPr>
              <p:spPr>
                <a:xfrm rot="16200000">
                  <a:off x="611560" y="4941168"/>
                  <a:ext cx="1008112" cy="720080"/>
                </a:xfrm>
                <a:prstGeom prst="arc">
                  <a:avLst>
                    <a:gd name="adj1" fmla="val 15505075"/>
                    <a:gd name="adj2" fmla="val 1728442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4" name="Дуга 43"/>
                <p:cNvSpPr/>
                <p:nvPr/>
              </p:nvSpPr>
              <p:spPr>
                <a:xfrm rot="13099351">
                  <a:off x="499416" y="5238895"/>
                  <a:ext cx="678469" cy="963916"/>
                </a:xfrm>
                <a:prstGeom prst="arc">
                  <a:avLst>
                    <a:gd name="adj1" fmla="val 14747559"/>
                    <a:gd name="adj2" fmla="val 2805379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5" name="Дуга 44"/>
                <p:cNvSpPr/>
                <p:nvPr/>
              </p:nvSpPr>
              <p:spPr>
                <a:xfrm rot="12212736">
                  <a:off x="584571" y="6179286"/>
                  <a:ext cx="646067" cy="360040"/>
                </a:xfrm>
                <a:prstGeom prst="arc">
                  <a:avLst>
                    <a:gd name="adj1" fmla="val 10113752"/>
                    <a:gd name="adj2" fmla="val 1500380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6" name="Дуга 45"/>
                <p:cNvSpPr/>
                <p:nvPr/>
              </p:nvSpPr>
              <p:spPr>
                <a:xfrm rot="9529304">
                  <a:off x="1169424" y="6204939"/>
                  <a:ext cx="763039" cy="404211"/>
                </a:xfrm>
                <a:prstGeom prst="arc">
                  <a:avLst>
                    <a:gd name="adj1" fmla="val 12937565"/>
                    <a:gd name="adj2" fmla="val 1264539"/>
                  </a:avLst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7" name="Дуга 46"/>
                <p:cNvSpPr/>
                <p:nvPr/>
              </p:nvSpPr>
              <p:spPr>
                <a:xfrm rot="8046796">
                  <a:off x="1633722" y="5977985"/>
                  <a:ext cx="864096" cy="449483"/>
                </a:xfrm>
                <a:prstGeom prst="arc">
                  <a:avLst/>
                </a:prstGeom>
                <a:grp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37" name="Полилиния 36"/>
              <p:cNvSpPr/>
              <p:nvPr/>
            </p:nvSpPr>
            <p:spPr>
              <a:xfrm>
                <a:off x="1066800" y="4752535"/>
                <a:ext cx="2581421" cy="1620130"/>
              </a:xfrm>
              <a:custGeom>
                <a:avLst/>
                <a:gdLst>
                  <a:gd name="connsiteX0" fmla="*/ 663526 w 2581421"/>
                  <a:gd name="connsiteY0" fmla="*/ 2345 h 1620130"/>
                  <a:gd name="connsiteX1" fmla="*/ 958948 w 2581421"/>
                  <a:gd name="connsiteY1" fmla="*/ 128954 h 1620130"/>
                  <a:gd name="connsiteX2" fmla="*/ 1212166 w 2581421"/>
                  <a:gd name="connsiteY2" fmla="*/ 227428 h 1620130"/>
                  <a:gd name="connsiteX3" fmla="*/ 1380978 w 2581421"/>
                  <a:gd name="connsiteY3" fmla="*/ 368105 h 1620130"/>
                  <a:gd name="connsiteX4" fmla="*/ 1760806 w 2581421"/>
                  <a:gd name="connsiteY4" fmla="*/ 466579 h 1620130"/>
                  <a:gd name="connsiteX5" fmla="*/ 2042160 w 2581421"/>
                  <a:gd name="connsiteY5" fmla="*/ 565053 h 1620130"/>
                  <a:gd name="connsiteX6" fmla="*/ 2267243 w 2581421"/>
                  <a:gd name="connsiteY6" fmla="*/ 719797 h 1620130"/>
                  <a:gd name="connsiteX7" fmla="*/ 2450123 w 2581421"/>
                  <a:gd name="connsiteY7" fmla="*/ 958948 h 1620130"/>
                  <a:gd name="connsiteX8" fmla="*/ 2576732 w 2581421"/>
                  <a:gd name="connsiteY8" fmla="*/ 1212167 h 1620130"/>
                  <a:gd name="connsiteX9" fmla="*/ 2421988 w 2581421"/>
                  <a:gd name="connsiteY9" fmla="*/ 1352843 h 1620130"/>
                  <a:gd name="connsiteX10" fmla="*/ 2225040 w 2581421"/>
                  <a:gd name="connsiteY10" fmla="*/ 1423182 h 1620130"/>
                  <a:gd name="connsiteX11" fmla="*/ 1999957 w 2581421"/>
                  <a:gd name="connsiteY11" fmla="*/ 1465385 h 1620130"/>
                  <a:gd name="connsiteX12" fmla="*/ 1760806 w 2581421"/>
                  <a:gd name="connsiteY12" fmla="*/ 1493520 h 1620130"/>
                  <a:gd name="connsiteX13" fmla="*/ 1521655 w 2581421"/>
                  <a:gd name="connsiteY13" fmla="*/ 1493520 h 1620130"/>
                  <a:gd name="connsiteX14" fmla="*/ 1423182 w 2581421"/>
                  <a:gd name="connsiteY14" fmla="*/ 1451317 h 1620130"/>
                  <a:gd name="connsiteX15" fmla="*/ 1113692 w 2581421"/>
                  <a:gd name="connsiteY15" fmla="*/ 1591994 h 1620130"/>
                  <a:gd name="connsiteX16" fmla="*/ 958948 w 2581421"/>
                  <a:gd name="connsiteY16" fmla="*/ 1620130 h 1620130"/>
                  <a:gd name="connsiteX17" fmla="*/ 649458 w 2581421"/>
                  <a:gd name="connsiteY17" fmla="*/ 1591994 h 1620130"/>
                  <a:gd name="connsiteX18" fmla="*/ 354037 w 2581421"/>
                  <a:gd name="connsiteY18" fmla="*/ 1535723 h 1620130"/>
                  <a:gd name="connsiteX19" fmla="*/ 100818 w 2581421"/>
                  <a:gd name="connsiteY19" fmla="*/ 1437250 h 1620130"/>
                  <a:gd name="connsiteX20" fmla="*/ 30480 w 2581421"/>
                  <a:gd name="connsiteY20" fmla="*/ 1226234 h 1620130"/>
                  <a:gd name="connsiteX21" fmla="*/ 2345 w 2581421"/>
                  <a:gd name="connsiteY21" fmla="*/ 930813 h 1620130"/>
                  <a:gd name="connsiteX22" fmla="*/ 44548 w 2581421"/>
                  <a:gd name="connsiteY22" fmla="*/ 691662 h 1620130"/>
                  <a:gd name="connsiteX23" fmla="*/ 86751 w 2581421"/>
                  <a:gd name="connsiteY23" fmla="*/ 438443 h 1620130"/>
                  <a:gd name="connsiteX24" fmla="*/ 283698 w 2581421"/>
                  <a:gd name="connsiteY24" fmla="*/ 297767 h 1620130"/>
                  <a:gd name="connsiteX25" fmla="*/ 579120 w 2581421"/>
                  <a:gd name="connsiteY25" fmla="*/ 114887 h 1620130"/>
                  <a:gd name="connsiteX26" fmla="*/ 663526 w 2581421"/>
                  <a:gd name="connsiteY26" fmla="*/ 2345 h 162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2581421" h="1620130">
                    <a:moveTo>
                      <a:pt x="663526" y="2345"/>
                    </a:moveTo>
                    <a:cubicBezTo>
                      <a:pt x="726831" y="4690"/>
                      <a:pt x="867508" y="91440"/>
                      <a:pt x="958948" y="128954"/>
                    </a:cubicBezTo>
                    <a:cubicBezTo>
                      <a:pt x="1050388" y="166468"/>
                      <a:pt x="1141828" y="187570"/>
                      <a:pt x="1212166" y="227428"/>
                    </a:cubicBezTo>
                    <a:cubicBezTo>
                      <a:pt x="1282504" y="267286"/>
                      <a:pt x="1289538" y="328247"/>
                      <a:pt x="1380978" y="368105"/>
                    </a:cubicBezTo>
                    <a:cubicBezTo>
                      <a:pt x="1472418" y="407964"/>
                      <a:pt x="1650609" y="433754"/>
                      <a:pt x="1760806" y="466579"/>
                    </a:cubicBezTo>
                    <a:cubicBezTo>
                      <a:pt x="1871003" y="499404"/>
                      <a:pt x="1957754" y="522850"/>
                      <a:pt x="2042160" y="565053"/>
                    </a:cubicBezTo>
                    <a:cubicBezTo>
                      <a:pt x="2126566" y="607256"/>
                      <a:pt x="2199249" y="654148"/>
                      <a:pt x="2267243" y="719797"/>
                    </a:cubicBezTo>
                    <a:cubicBezTo>
                      <a:pt x="2335237" y="785446"/>
                      <a:pt x="2398542" y="876886"/>
                      <a:pt x="2450123" y="958948"/>
                    </a:cubicBezTo>
                    <a:cubicBezTo>
                      <a:pt x="2501704" y="1041010"/>
                      <a:pt x="2581421" y="1146518"/>
                      <a:pt x="2576732" y="1212167"/>
                    </a:cubicBezTo>
                    <a:cubicBezTo>
                      <a:pt x="2572043" y="1277816"/>
                      <a:pt x="2480603" y="1317674"/>
                      <a:pt x="2421988" y="1352843"/>
                    </a:cubicBezTo>
                    <a:cubicBezTo>
                      <a:pt x="2363373" y="1388012"/>
                      <a:pt x="2295378" y="1404425"/>
                      <a:pt x="2225040" y="1423182"/>
                    </a:cubicBezTo>
                    <a:cubicBezTo>
                      <a:pt x="2154702" y="1441939"/>
                      <a:pt x="2077329" y="1453662"/>
                      <a:pt x="1999957" y="1465385"/>
                    </a:cubicBezTo>
                    <a:cubicBezTo>
                      <a:pt x="1922585" y="1477108"/>
                      <a:pt x="1840523" y="1488831"/>
                      <a:pt x="1760806" y="1493520"/>
                    </a:cubicBezTo>
                    <a:cubicBezTo>
                      <a:pt x="1681089" y="1498209"/>
                      <a:pt x="1577926" y="1500554"/>
                      <a:pt x="1521655" y="1493520"/>
                    </a:cubicBezTo>
                    <a:cubicBezTo>
                      <a:pt x="1465384" y="1486486"/>
                      <a:pt x="1491176" y="1434905"/>
                      <a:pt x="1423182" y="1451317"/>
                    </a:cubicBezTo>
                    <a:cubicBezTo>
                      <a:pt x="1355188" y="1467729"/>
                      <a:pt x="1191064" y="1563859"/>
                      <a:pt x="1113692" y="1591994"/>
                    </a:cubicBezTo>
                    <a:cubicBezTo>
                      <a:pt x="1036320" y="1620129"/>
                      <a:pt x="1036320" y="1620130"/>
                      <a:pt x="958948" y="1620130"/>
                    </a:cubicBezTo>
                    <a:cubicBezTo>
                      <a:pt x="881576" y="1620130"/>
                      <a:pt x="750276" y="1606062"/>
                      <a:pt x="649458" y="1591994"/>
                    </a:cubicBezTo>
                    <a:cubicBezTo>
                      <a:pt x="548640" y="1577926"/>
                      <a:pt x="445477" y="1561514"/>
                      <a:pt x="354037" y="1535723"/>
                    </a:cubicBezTo>
                    <a:cubicBezTo>
                      <a:pt x="262597" y="1509932"/>
                      <a:pt x="154744" y="1488831"/>
                      <a:pt x="100818" y="1437250"/>
                    </a:cubicBezTo>
                    <a:cubicBezTo>
                      <a:pt x="46892" y="1385669"/>
                      <a:pt x="46892" y="1310640"/>
                      <a:pt x="30480" y="1226234"/>
                    </a:cubicBezTo>
                    <a:cubicBezTo>
                      <a:pt x="14068" y="1141828"/>
                      <a:pt x="0" y="1019908"/>
                      <a:pt x="2345" y="930813"/>
                    </a:cubicBezTo>
                    <a:cubicBezTo>
                      <a:pt x="4690" y="841718"/>
                      <a:pt x="30480" y="773724"/>
                      <a:pt x="44548" y="691662"/>
                    </a:cubicBezTo>
                    <a:cubicBezTo>
                      <a:pt x="58616" y="609600"/>
                      <a:pt x="46893" y="504092"/>
                      <a:pt x="86751" y="438443"/>
                    </a:cubicBezTo>
                    <a:cubicBezTo>
                      <a:pt x="126609" y="372794"/>
                      <a:pt x="201637" y="351693"/>
                      <a:pt x="283698" y="297767"/>
                    </a:cubicBezTo>
                    <a:cubicBezTo>
                      <a:pt x="365759" y="243841"/>
                      <a:pt x="520505" y="161779"/>
                      <a:pt x="579120" y="114887"/>
                    </a:cubicBezTo>
                    <a:cubicBezTo>
                      <a:pt x="637735" y="67995"/>
                      <a:pt x="600221" y="0"/>
                      <a:pt x="663526" y="23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34" name="Молния 33"/>
            <p:cNvSpPr/>
            <p:nvPr/>
          </p:nvSpPr>
          <p:spPr>
            <a:xfrm rot="1547983">
              <a:off x="1187624" y="5301208"/>
              <a:ext cx="914400" cy="914400"/>
            </a:xfrm>
            <a:prstGeom prst="lightningBolt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Молния 34"/>
            <p:cNvSpPr/>
            <p:nvPr/>
          </p:nvSpPr>
          <p:spPr>
            <a:xfrm rot="1049615">
              <a:off x="1979712" y="5661248"/>
              <a:ext cx="914400" cy="914400"/>
            </a:xfrm>
            <a:prstGeom prst="lightningBolt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48" name="Управляющая кнопка: далее 47">
            <a:hlinkClick r:id="" action="ppaction://hlinkshowjump?jump=nextslide" highlightClick="1"/>
          </p:cNvPr>
          <p:cNvSpPr/>
          <p:nvPr/>
        </p:nvSpPr>
        <p:spPr>
          <a:xfrm>
            <a:off x="8316416" y="6237312"/>
            <a:ext cx="576064" cy="40466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9" name="Picture 3" descr="C:\Users\Владелец\Desktop\презентация2\цветы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0" y="4365104"/>
            <a:ext cx="7128792" cy="24928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raduga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592</TotalTime>
  <Words>180</Words>
  <Application>Microsoft Office PowerPoint</Application>
  <PresentationFormat>Экран (4:3)</PresentationFormat>
  <Paragraphs>86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raduga</vt:lpstr>
      <vt:lpstr>Тест по теме «Имя существительное»  </vt:lpstr>
      <vt:lpstr>В каком облаке все слова являются именами существительными?</vt:lpstr>
      <vt:lpstr> Имя существительное — это...</vt:lpstr>
      <vt:lpstr> Имя существительное обозначает...</vt:lpstr>
      <vt:lpstr> Имя существительное отвечает на вопросы...</vt:lpstr>
      <vt:lpstr>В каком облаке все существительные  являются неодушевленными?</vt:lpstr>
      <vt:lpstr>Если имя существительное обозначает людей или животных, оно отвечает на вопрос...</vt:lpstr>
      <vt:lpstr> Если имя существительное отвечает  на вопрос кто?, оно обозначает...</vt:lpstr>
      <vt:lpstr>Если имя существительное  отвечает на вопросы кто? что?,  оно является в предложении...</vt:lpstr>
      <vt:lpstr> Если имя существительное обозначает один предмет,  оно стоит в форме...</vt:lpstr>
      <vt:lpstr> Если имя существительное обозначает два или несколько предметов,  оно стоит в форме...</vt:lpstr>
      <vt:lpstr> Какого рода имена существительные, к которым можно  подставить слова: он, мой?</vt:lpstr>
      <vt:lpstr> Какие слова можно поставить к именам существительным  женского рода?</vt:lpstr>
      <vt:lpstr> Укажи имя существительное женского рода.</vt:lpstr>
      <vt:lpstr>ИСПОЛЬЗОВАННЫЕ РЕСУРСЫ: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Тест</dc:title>
  <dc:creator>Владелец</dc:creator>
  <dc:description>З.В. Александрова  http://aida.ucoz.ru</dc:description>
  <cp:lastModifiedBy>Admin</cp:lastModifiedBy>
  <cp:revision>58</cp:revision>
  <dcterms:created xsi:type="dcterms:W3CDTF">2012-03-13T15:49:45Z</dcterms:created>
  <dcterms:modified xsi:type="dcterms:W3CDTF">2012-08-31T15:25:15Z</dcterms:modified>
  <cp:contentStatus>Окончательное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