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3" r:id="rId5"/>
    <p:sldId id="259" r:id="rId6"/>
    <p:sldId id="264" r:id="rId7"/>
    <p:sldId id="256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53" autoAdjust="0"/>
  </p:normalViewPr>
  <p:slideViewPr>
    <p:cSldViewPr>
      <p:cViewPr varScale="1">
        <p:scale>
          <a:sx n="39" d="100"/>
          <a:sy n="39" d="100"/>
        </p:scale>
        <p:origin x="-86" y="-112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44B4E-D4F3-42F1-AF5B-43AD4405A47D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F9085-8F8C-4542-82D0-3E391F20A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0E264-093A-4A0E-B9EB-F0D65080990F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F08D7-845D-464E-8983-6499C7BA4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36A7C-E3AC-4928-A251-C40C1A8E04AE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72566-CBD8-4396-8024-4661557A7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352C0-7952-49F5-8B75-82FB72DAB9A4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7218D-7D10-4EB3-8D03-48829D0A1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A1280-75CF-4147-BCB2-0A6AF012934A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543A8-162E-42B3-B9AB-A0D9F3D40F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872E6-A3B0-40D2-AF26-5071CC3EEE10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638D2-1A60-4D4E-9B89-B5D5CBDD6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424DF-8E2B-4C57-BEBB-B189D7229D6F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C1892-53AA-449F-AD4F-D671D0E3C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01017-686D-4AAC-B309-E2454F23BE63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1C4CC-D417-4C86-B139-834371D75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72349-27EB-42E0-81E8-58416775F63A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BA8B3-9E0B-401F-8972-5E8C50A4E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414C8-05AF-4ACB-986D-7A60483601DA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48960-5B78-492A-8EB7-6AFE92F4C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E24C6-BC82-47C3-AEE0-EC955E84A100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0DE4B-3454-42B7-AE58-3961FDB5A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50000">
              <a:schemeClr val="bg2"/>
            </a:gs>
            <a:gs pos="100000">
              <a:schemeClr val="accent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23DE33-17D4-4856-B878-E6D6204CFDC0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C55A7D-C9F9-4E4E-A24E-9B7C76530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914400" y="0"/>
            <a:ext cx="8382000" cy="1555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To see Paris and …                   to come back</a:t>
            </a:r>
            <a:endParaRPr lang="ru-RU" sz="4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074" name="Picture 2" descr="D:\Мои документы\Мои рисунки\елисейские пол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114800"/>
            <a:ext cx="3413125" cy="261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D:\Мои документы\Мои рисунки\christmas_decorations_champs_elysees_paris_fran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828800"/>
            <a:ext cx="444500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228600" y="1676400"/>
            <a:ext cx="3810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>
                <a:solidFill>
                  <a:srgbClr val="002060"/>
                </a:solidFill>
                <a:latin typeface="Bernard MT Condensed"/>
              </a:rPr>
              <a:t>Paris  is the capital of France.                It is the biggest city in the country. Paris is situated on the Seine.  I have been to Paris and </a:t>
            </a:r>
            <a:r>
              <a:rPr lang="ru-RU" sz="2000" b="1">
                <a:solidFill>
                  <a:srgbClr val="002060"/>
                </a:solidFill>
                <a:latin typeface="Bernard MT Condensed"/>
              </a:rPr>
              <a:t> </a:t>
            </a:r>
            <a:r>
              <a:rPr lang="en-US" sz="2000" b="1">
                <a:solidFill>
                  <a:srgbClr val="002060"/>
                </a:solidFill>
                <a:latin typeface="Bernard MT Condensed"/>
              </a:rPr>
              <a:t>I`m sure I will never forget it.</a:t>
            </a:r>
            <a:endParaRPr lang="ru-RU" sz="20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4114800" y="4953000"/>
            <a:ext cx="44958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>
                <a:solidFill>
                  <a:srgbClr val="002060"/>
                </a:solidFill>
                <a:latin typeface="Bernard MT Condensed"/>
              </a:rPr>
              <a:t>Champs Elysees   </a:t>
            </a:r>
          </a:p>
          <a:p>
            <a:pPr algn="ctr">
              <a:lnSpc>
                <a:spcPct val="150000"/>
              </a:lnSpc>
            </a:pPr>
            <a:r>
              <a:rPr lang="en-US" sz="2000" b="1">
                <a:solidFill>
                  <a:srgbClr val="002060"/>
                </a:solidFill>
                <a:latin typeface="Calibri" pitchFamily="34" charset="0"/>
              </a:rPr>
              <a:t>(</a:t>
            </a:r>
            <a:r>
              <a:rPr lang="ru-RU" sz="2000" b="1">
                <a:solidFill>
                  <a:srgbClr val="002060"/>
                </a:solidFill>
                <a:latin typeface="Calibri" pitchFamily="34" charset="0"/>
              </a:rPr>
              <a:t>Елисейские поля) </a:t>
            </a:r>
            <a:r>
              <a:rPr lang="en-US" sz="2000" b="1">
                <a:solidFill>
                  <a:srgbClr val="002060"/>
                </a:solidFill>
                <a:latin typeface="Calibri" pitchFamily="34" charset="0"/>
              </a:rPr>
              <a:t>              </a:t>
            </a:r>
          </a:p>
          <a:p>
            <a:pPr algn="ctr">
              <a:lnSpc>
                <a:spcPct val="150000"/>
              </a:lnSpc>
            </a:pPr>
            <a:r>
              <a:rPr lang="en-US" sz="2000" b="1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b="1">
                <a:solidFill>
                  <a:srgbClr val="002060"/>
                </a:solidFill>
                <a:latin typeface="Bernard MT Condensed"/>
              </a:rPr>
              <a:t>is the most beautiful street in Paris</a:t>
            </a:r>
            <a:endParaRPr lang="ru-RU" sz="2000" b="1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606800"/>
            <a:ext cx="2438400" cy="325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D:\Мои документы\Мои рисунки\RCA4A09OSCA3UC4Z9CAKJY2VOCA06P3S3CAMIKBXGCA6WDEPDCA2EMFMMCAT41WM8CAH32N6MCAF4S5NOCA0YUYBQCASCWY18CAXKVUVWCAZ18I9GCAJ9ENCBCA7B7SJ6CA2OE53WCAKUKSL7CAUH80H8CAY45M9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76200"/>
            <a:ext cx="3789363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4114800" y="152400"/>
            <a:ext cx="48006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>
                <a:latin typeface="Bernard MT Condensed"/>
              </a:rPr>
              <a:t>The Eiffel Tower was built in 1889.                           The tower is the most-visited and paid monument in the world.                                                               The tower is 320 metres high. </a:t>
            </a:r>
          </a:p>
          <a:p>
            <a:pPr algn="ctr">
              <a:lnSpc>
                <a:spcPct val="150000"/>
              </a:lnSpc>
            </a:pPr>
            <a:r>
              <a:rPr lang="en-US" sz="2000" b="1">
                <a:latin typeface="Bernard MT Condensed"/>
              </a:rPr>
              <a:t>The tower has become the most prominent symbol of Paris and France.</a:t>
            </a:r>
            <a:endParaRPr lang="ru-RU" sz="2000" b="1">
              <a:latin typeface="Calibri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2895600"/>
            <a:ext cx="2514600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D:\Мои документы\Мои рисунки\louvre-museum-pi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0"/>
            <a:ext cx="5589588" cy="35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D:\Мои документы\Мои рисунки\background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228600"/>
            <a:ext cx="26162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0" y="241300"/>
            <a:ext cx="579120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088" tIns="6348" rIns="38088" bIns="6348" anchor="ctr">
            <a:spAutoFit/>
          </a:bodyPr>
          <a:lstStyle/>
          <a:p>
            <a:pPr algn="ctr"/>
            <a:r>
              <a:rPr lang="ru-RU" sz="2400" b="1">
                <a:cs typeface="Arial" charset="0"/>
              </a:rPr>
              <a:t>The Louvre Museum </a:t>
            </a:r>
            <a:r>
              <a:rPr lang="en-US" sz="2400" b="1">
                <a:cs typeface="Arial" charset="0"/>
              </a:rPr>
              <a:t>                                        i</a:t>
            </a:r>
            <a:r>
              <a:rPr lang="ru-RU" sz="2400" b="1">
                <a:cs typeface="Arial" charset="0"/>
              </a:rPr>
              <a:t>s one of the world's largest museums and a historic monument.</a:t>
            </a:r>
            <a:r>
              <a:rPr lang="en-US" sz="2400" b="1">
                <a:cs typeface="Arial" charset="0"/>
              </a:rPr>
              <a:t>                               </a:t>
            </a:r>
            <a:r>
              <a:rPr lang="ru-RU" sz="2400" b="1">
                <a:cs typeface="Arial" charset="0"/>
              </a:rPr>
              <a:t> Nearly 35,000 objects</a:t>
            </a:r>
            <a:r>
              <a:rPr lang="en-US" sz="2400" b="1">
                <a:cs typeface="Arial" charset="0"/>
              </a:rPr>
              <a:t> are</a:t>
            </a:r>
            <a:r>
              <a:rPr lang="ru-RU" sz="2400" b="1">
                <a:cs typeface="Arial" charset="0"/>
              </a:rPr>
              <a:t> exhibited </a:t>
            </a:r>
            <a:r>
              <a:rPr lang="en-US" sz="2400" b="1">
                <a:cs typeface="Arial" charset="0"/>
              </a:rPr>
              <a:t>there. T</a:t>
            </a:r>
            <a:r>
              <a:rPr lang="ru-RU" sz="2400" b="1">
                <a:cs typeface="Arial" charset="0"/>
              </a:rPr>
              <a:t>he Louvre is the world's </a:t>
            </a:r>
            <a:r>
              <a:rPr lang="en-US" sz="2400" b="1">
                <a:cs typeface="Arial" charset="0"/>
              </a:rPr>
              <a:t>                                </a:t>
            </a:r>
            <a:r>
              <a:rPr lang="ru-RU" sz="2400" b="1">
                <a:cs typeface="Arial" charset="0"/>
              </a:rPr>
              <a:t>most visited museum.</a:t>
            </a:r>
          </a:p>
        </p:txBody>
      </p:sp>
      <p:sp>
        <p:nvSpPr>
          <p:cNvPr id="15364" name="Прямоугольник 6"/>
          <p:cNvSpPr>
            <a:spLocks noChangeArrowheads="1"/>
          </p:cNvSpPr>
          <p:nvPr/>
        </p:nvSpPr>
        <p:spPr bwMode="auto">
          <a:xfrm>
            <a:off x="6172200" y="47244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cs typeface="Arial" charset="0"/>
              </a:rPr>
              <a:t>The </a:t>
            </a:r>
            <a:r>
              <a:rPr lang="en-US" sz="2400" b="1" i="1">
                <a:cs typeface="Arial" charset="0"/>
              </a:rPr>
              <a:t>Mona Lisa by</a:t>
            </a:r>
          </a:p>
          <a:p>
            <a:r>
              <a:rPr lang="en-US" sz="2400">
                <a:cs typeface="Arial" charset="0"/>
              </a:rPr>
              <a:t>Leonardo da Vinci. </a:t>
            </a:r>
            <a:endParaRPr lang="ru-RU" sz="2400">
              <a:cs typeface="Arial" charset="0"/>
            </a:endParaRPr>
          </a:p>
          <a:p>
            <a:r>
              <a:rPr lang="en-US" sz="2400" b="1" i="1">
                <a:cs typeface="Arial" charset="0"/>
              </a:rPr>
              <a:t> </a:t>
            </a:r>
            <a:endParaRPr lang="en-US" sz="24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2819400" cy="375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D:\Мои документы\Мои рисунки\пл бастили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1213" y="228600"/>
            <a:ext cx="4284662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304800" y="4495800"/>
            <a:ext cx="84582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latin typeface="Bernard MT Condensed"/>
              </a:rPr>
              <a:t>The Place de la Bastille is a square in Paris, where the Bastille prison was until the Storming of the Bastille                                                     during the French Revolution.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Мои документы\Мои рисунки\GCACAB6Y5CA8QJ5XMCASDTJBFCA8LALEZCA96SY0JCAA7UPWTCABU0CMSCAKNZFZZCA052MADCAQSNXHJCADOM8UYCAXN05N3CA1R9OPPCAOMLCTBCAQHIOBTCA2WTW51CAZK050VCA9F3V0BCACATTDECA14HQ6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36576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0" name="Прямоугольник 8"/>
          <p:cNvSpPr>
            <a:spLocks noChangeArrowheads="1"/>
          </p:cNvSpPr>
          <p:nvPr/>
        </p:nvSpPr>
        <p:spPr bwMode="auto">
          <a:xfrm>
            <a:off x="4419600" y="228600"/>
            <a:ext cx="382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cs typeface="Arial" charset="0"/>
              </a:rPr>
              <a:t>The </a:t>
            </a:r>
            <a:r>
              <a:rPr lang="en-US" sz="2800" b="1">
                <a:cs typeface="Arial" charset="0"/>
              </a:rPr>
              <a:t>Arc de Triumphe </a:t>
            </a:r>
            <a:endParaRPr lang="ru-RU" sz="2800">
              <a:cs typeface="Arial" charset="0"/>
            </a:endParaRPr>
          </a:p>
        </p:txBody>
      </p:sp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381000" y="3371850"/>
            <a:ext cx="4191000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088" tIns="6348" rIns="38088" bIns="6348" anchor="ctr">
            <a:spAutoFit/>
          </a:bodyPr>
          <a:lstStyle/>
          <a:p>
            <a:pPr algn="ctr"/>
            <a:r>
              <a:rPr lang="ru-RU" sz="2400" b="1">
                <a:cs typeface="Arial" charset="0"/>
              </a:rPr>
              <a:t>Notre Dame de Paris  is a historic </a:t>
            </a:r>
            <a:r>
              <a:rPr lang="en-US" sz="2400" b="1">
                <a:cs typeface="Arial" charset="0"/>
              </a:rPr>
              <a:t>cathederal. </a:t>
            </a:r>
            <a:r>
              <a:rPr lang="ru-RU" sz="2400" b="1">
                <a:cs typeface="Arial" charset="0"/>
              </a:rPr>
              <a:t>The cathedral </a:t>
            </a:r>
            <a:r>
              <a:rPr lang="en-US" sz="2400" b="1">
                <a:cs typeface="Arial" charset="0"/>
              </a:rPr>
              <a:t>is known as one o</a:t>
            </a:r>
            <a:r>
              <a:rPr lang="ru-RU" sz="2400" b="1">
                <a:cs typeface="Arial" charset="0"/>
              </a:rPr>
              <a:t>f</a:t>
            </a:r>
            <a:r>
              <a:rPr lang="en-US" sz="2400" b="1">
                <a:cs typeface="Arial" charset="0"/>
              </a:rPr>
              <a:t> </a:t>
            </a:r>
            <a:r>
              <a:rPr lang="ru-RU" sz="2400" b="1">
                <a:cs typeface="Arial" charset="0"/>
              </a:rPr>
              <a:t> the most prominent examples of Gothic architecture in both France and Europe. The first period of construction </a:t>
            </a:r>
            <a:r>
              <a:rPr lang="en-US" sz="2400" b="1">
                <a:cs typeface="Arial" charset="0"/>
              </a:rPr>
              <a:t>was </a:t>
            </a:r>
            <a:r>
              <a:rPr lang="ru-RU" sz="2400" b="1">
                <a:cs typeface="Arial" charset="0"/>
              </a:rPr>
              <a:t>from 1163 to 1240s</a:t>
            </a:r>
            <a:r>
              <a:rPr lang="en-US" sz="2400" b="1">
                <a:cs typeface="Arial" charset="0"/>
              </a:rPr>
              <a:t>.</a:t>
            </a:r>
            <a:endParaRPr lang="ru-RU" sz="2400" b="1">
              <a:cs typeface="Arial" charset="0"/>
            </a:endParaRPr>
          </a:p>
        </p:txBody>
      </p:sp>
      <p:pic>
        <p:nvPicPr>
          <p:cNvPr id="4098" name="Picture 2" descr="D:\Мои документы\Мои рисунки\280px-Cath%C3%A9drale_Notre-Dame_de_Paris_-_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3813" y="1219200"/>
            <a:ext cx="3659187" cy="4732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ои документы\Мои рисунки\сорб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5295900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 descr="D:\Мои документы\Мои рисунки\сорбон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52400"/>
            <a:ext cx="2343150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5" name="Прямоугольник 6"/>
          <p:cNvSpPr>
            <a:spLocks noChangeArrowheads="1"/>
          </p:cNvSpPr>
          <p:nvPr/>
        </p:nvSpPr>
        <p:spPr bwMode="auto">
          <a:xfrm>
            <a:off x="0" y="5181600"/>
            <a:ext cx="5791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Bernard MT Condensed"/>
              </a:rPr>
              <a:t>The Sorbonne is one                                                 of the oldest Universities in the world.</a:t>
            </a:r>
          </a:p>
        </p:txBody>
      </p:sp>
      <p:pic>
        <p:nvPicPr>
          <p:cNvPr id="2049" name="Picture 1" descr="D:\Мои документы\Мои рисунки\220px-Lasorbonne_photo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2209800"/>
            <a:ext cx="2413000" cy="179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D:\Мои документы\Мои рисунки\220px-Place_Sorbonn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4191000"/>
            <a:ext cx="1930400" cy="2589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0600" y="381000"/>
            <a:ext cx="2336800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6800" y="2362200"/>
            <a:ext cx="2336800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52400"/>
            <a:ext cx="5284788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60" name="Прямоугольник 9"/>
          <p:cNvSpPr>
            <a:spLocks noChangeArrowheads="1"/>
          </p:cNvSpPr>
          <p:nvPr/>
        </p:nvSpPr>
        <p:spPr bwMode="auto">
          <a:xfrm>
            <a:off x="381000" y="5029200"/>
            <a:ext cx="8229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Bernard MT Condensed"/>
              </a:rPr>
              <a:t>Disneyland Paris is located 32 km                                                                                       from the centre of Paris. </a:t>
            </a:r>
          </a:p>
          <a:p>
            <a:pPr algn="ctr"/>
            <a:r>
              <a:rPr lang="en-US" sz="2400" b="1">
                <a:latin typeface="Bernard MT Condensed"/>
              </a:rPr>
              <a:t>It was  opened on the 12</a:t>
            </a:r>
            <a:r>
              <a:rPr lang="en-US" sz="2400" b="1" baseline="30000">
                <a:latin typeface="Bernard MT Condensed"/>
              </a:rPr>
              <a:t>th</a:t>
            </a:r>
            <a:r>
              <a:rPr lang="en-US" sz="2400" b="1">
                <a:latin typeface="Bernard MT Condensed"/>
              </a:rPr>
              <a:t> of  April in 1992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223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Arial</vt:lpstr>
      <vt:lpstr>Algerian</vt:lpstr>
      <vt:lpstr>Bernard MT Condensed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ttt</dc:creator>
  <cp:lastModifiedBy>Admin</cp:lastModifiedBy>
  <cp:revision>47</cp:revision>
  <dcterms:created xsi:type="dcterms:W3CDTF">2013-02-12T21:57:32Z</dcterms:created>
  <dcterms:modified xsi:type="dcterms:W3CDTF">2013-03-28T15:21:55Z</dcterms:modified>
</cp:coreProperties>
</file>