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548680"/>
          </a:xfrm>
          <a:solidFill>
            <a:schemeClr val="accent1"/>
          </a:solidFill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lgerian" pitchFamily="82" charset="0"/>
              </a:rPr>
              <a:t>The red bus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Станислав\Desktop\великобритания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8680"/>
            <a:ext cx="9144000" cy="6309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548680"/>
          </a:xfrm>
          <a:solidFill>
            <a:schemeClr val="accent1"/>
          </a:solidFill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dirty="0" smtClean="0">
                <a:latin typeface="Algerian" pitchFamily="82" charset="0"/>
              </a:rPr>
              <a:t>The London eye</a:t>
            </a:r>
            <a:endParaRPr lang="ru-RU" dirty="0"/>
          </a:p>
        </p:txBody>
      </p:sp>
      <p:pic>
        <p:nvPicPr>
          <p:cNvPr id="2050" name="Picture 2" descr="C:\Users\Станислав\Desktop\великобритания\62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8680"/>
            <a:ext cx="9144000" cy="6309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62373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Станислав\Desktop\великобритания\1229527542_buking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9144000" cy="6237312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lgerian" pitchFamily="82" charset="0"/>
              </a:rPr>
              <a:t>Buckingham Palace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Станислав\Desktop\великобритания\british-fla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9144000" cy="6237312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lgerian" pitchFamily="82" charset="0"/>
              </a:rPr>
              <a:t>The British flag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Станислав\Desktop\великобритания\ist_e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9144000" cy="6192688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lgerian" pitchFamily="82" charset="0"/>
              </a:rPr>
              <a:t>Tower Bridge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Станислав\Desktop\великобритания\London-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9144000" cy="6237312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lgerian" pitchFamily="82" charset="0"/>
              </a:rPr>
              <a:t>Westminster Abbey and big </a:t>
            </a:r>
            <a:r>
              <a:rPr lang="en-US" dirty="0" err="1" smtClean="0">
                <a:latin typeface="Algerian" pitchFamily="82" charset="0"/>
              </a:rPr>
              <a:t>ben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Станислав\Desktop\великобритания\the-queen-in-blu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9143999" cy="6237312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lgerian" pitchFamily="82" charset="0"/>
              </a:rPr>
              <a:t>The Queen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Станислав\Desktop\великобритания\Лондонский-Тауэ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9144000" cy="6237312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lgerian" pitchFamily="82" charset="0"/>
              </a:rPr>
              <a:t>The Tower of London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24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Buckingham Palace</vt:lpstr>
      <vt:lpstr>The British flag</vt:lpstr>
      <vt:lpstr>Tower Bridge</vt:lpstr>
      <vt:lpstr>Westminster Abbey and big ben</vt:lpstr>
      <vt:lpstr>The Queen</vt:lpstr>
      <vt:lpstr>The Tower of London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Станислав</dc:creator>
  <cp:lastModifiedBy>Станислав</cp:lastModifiedBy>
  <cp:revision>6</cp:revision>
  <dcterms:created xsi:type="dcterms:W3CDTF">2013-03-23T21:14:16Z</dcterms:created>
  <dcterms:modified xsi:type="dcterms:W3CDTF">2013-03-28T11:39:46Z</dcterms:modified>
</cp:coreProperties>
</file>