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3D37E1D-EBDE-4676-842F-5F02BBC70601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66EF50-2CBB-4765-8ED5-83D78F75D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065539"/>
            <a:ext cx="5637010" cy="88211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Презентацию подготовил ученик 6 «А» класса Куйбышевской средней школы Шипико Иван.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5112569" cy="1793167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Здесь сердцу милый край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2379"/>
            <a:ext cx="3201144" cy="4444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6735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Мои наблюдения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63888" y="731520"/>
            <a:ext cx="4896544" cy="3474720"/>
          </a:xfrm>
        </p:spPr>
        <p:txBody>
          <a:bodyPr>
            <a:normAutofit fontScale="85000" lnSpcReduction="10000"/>
          </a:bodyPr>
          <a:lstStyle/>
          <a:p>
            <a:r>
              <a:rPr lang="ru-RU" sz="2400" i="1" dirty="0" smtClean="0">
                <a:latin typeface="Times New Roman"/>
                <a:ea typeface="Times New Roman"/>
              </a:rPr>
              <a:t>Среди </a:t>
            </a:r>
            <a:r>
              <a:rPr lang="ru-RU" sz="2400" i="1" dirty="0">
                <a:latin typeface="Times New Roman"/>
                <a:ea typeface="Times New Roman"/>
              </a:rPr>
              <a:t>бескрайних степей, прорезанных руслами рек и речушек, у подножия зелёных холмов с плавными контурами </a:t>
            </a:r>
            <a:r>
              <a:rPr lang="ru-RU" sz="2400" i="1" dirty="0" smtClean="0">
                <a:latin typeface="Times New Roman"/>
                <a:ea typeface="Times New Roman"/>
              </a:rPr>
              <a:t>нашло </a:t>
            </a:r>
            <a:r>
              <a:rPr lang="ru-RU" sz="2400" i="1" dirty="0">
                <a:latin typeface="Times New Roman"/>
                <a:ea typeface="Times New Roman"/>
              </a:rPr>
              <a:t>своё место моё родное село – </a:t>
            </a:r>
            <a:r>
              <a:rPr lang="ru-RU" sz="2400" i="1" dirty="0" smtClean="0">
                <a:latin typeface="Times New Roman"/>
                <a:ea typeface="Times New Roman"/>
              </a:rPr>
              <a:t>Куйбышево. Богата и разнообразна природа моего края. Она очаровывает и завораживает меня, вызывает чувства восторга, которые выливаются в моей душе в поэтические строчки небольших стихотворений, которые я объединил общим названием</a:t>
            </a:r>
            <a:endParaRPr lang="ru-RU" i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95067">
            <a:off x="-10721" y="550334"/>
            <a:ext cx="3247692" cy="32243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2411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229200"/>
            <a:ext cx="6512511" cy="114300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Небо и ветер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83593"/>
            <a:ext cx="3068960" cy="3816424"/>
          </a:xfrm>
        </p:spPr>
        <p:txBody>
          <a:bodyPr>
            <a:noAutofit/>
          </a:bodyPr>
          <a:lstStyle/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2400" b="1" i="1" kern="1400" dirty="0">
                <a:solidFill>
                  <a:srgbClr val="000000"/>
                </a:solidFill>
                <a:latin typeface="Gabriola" pitchFamily="82" charset="0"/>
              </a:rPr>
              <a:t>Ох, ветер, ты таишься в темно- синем небе.</a:t>
            </a:r>
            <a:endParaRPr lang="ru-RU" sz="2400" i="1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2400" b="1" i="1" kern="1400" dirty="0">
                <a:solidFill>
                  <a:srgbClr val="000000"/>
                </a:solidFill>
                <a:latin typeface="Gabriola" pitchFamily="82" charset="0"/>
              </a:rPr>
              <a:t>В этой чарующей тишине </a:t>
            </a:r>
            <a:r>
              <a:rPr lang="ru-RU" sz="2400" b="1" i="1" kern="1400" dirty="0" smtClean="0">
                <a:solidFill>
                  <a:srgbClr val="000000"/>
                </a:solidFill>
                <a:latin typeface="Gabriola" pitchFamily="82" charset="0"/>
              </a:rPr>
              <a:t>ты, </a:t>
            </a:r>
            <a:r>
              <a:rPr lang="ru-RU" sz="2400" b="1" i="1" kern="1400" dirty="0">
                <a:solidFill>
                  <a:srgbClr val="000000"/>
                </a:solidFill>
                <a:latin typeface="Gabriola" pitchFamily="82" charset="0"/>
              </a:rPr>
              <a:t>как чудесный сон.</a:t>
            </a:r>
            <a:endParaRPr lang="ru-RU" sz="2400" i="1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2400" b="1" i="1" kern="1400" dirty="0">
                <a:solidFill>
                  <a:srgbClr val="000000"/>
                </a:solidFill>
                <a:latin typeface="Gabriola" pitchFamily="82" charset="0"/>
              </a:rPr>
              <a:t>Ты всех ласкаешь своими нежными объятиями.</a:t>
            </a:r>
            <a:endParaRPr lang="ru-RU" sz="2400" i="1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ru-RU" sz="3200" i="1" kern="1400" dirty="0">
              <a:solidFill>
                <a:srgbClr val="000000"/>
              </a:solidFill>
              <a:latin typeface="Calibri"/>
            </a:endParaRPr>
          </a:p>
          <a:p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2389"/>
            <a:ext cx="5718175" cy="4286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3717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3888432" cy="114300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Царственное небо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692696"/>
            <a:ext cx="2520280" cy="3474720"/>
          </a:xfrm>
        </p:spPr>
        <p:txBody>
          <a:bodyPr>
            <a:normAutofit fontScale="40000" lnSpcReduction="20000"/>
          </a:bodyPr>
          <a:lstStyle/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5100" b="1" kern="1400" dirty="0">
                <a:solidFill>
                  <a:srgbClr val="000000"/>
                </a:solidFill>
                <a:latin typeface="Gabriola" pitchFamily="82" charset="0"/>
              </a:rPr>
              <a:t>Небо, ты красиво, как синий цветок </a:t>
            </a:r>
            <a:endParaRPr lang="ru-RU" sz="5100" b="1" kern="1400" dirty="0" smtClean="0">
              <a:solidFill>
                <a:srgbClr val="000000"/>
              </a:solidFill>
              <a:latin typeface="Gabriola" pitchFamily="82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5100" b="1" kern="1400" dirty="0" smtClean="0">
                <a:solidFill>
                  <a:srgbClr val="000000"/>
                </a:solidFill>
                <a:latin typeface="Gabriola" pitchFamily="82" charset="0"/>
              </a:rPr>
              <a:t>средь </a:t>
            </a:r>
            <a:r>
              <a:rPr lang="ru-RU" sz="5100" b="1" kern="1400" dirty="0">
                <a:solidFill>
                  <a:srgbClr val="000000"/>
                </a:solidFill>
                <a:latin typeface="Gabriola" pitchFamily="82" charset="0"/>
              </a:rPr>
              <a:t>алого рассвета.</a:t>
            </a:r>
            <a:endParaRPr lang="ru-RU" sz="5100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5100" b="1" kern="1400" dirty="0">
                <a:solidFill>
                  <a:srgbClr val="000000"/>
                </a:solidFill>
                <a:latin typeface="Gabriola" pitchFamily="82" charset="0"/>
              </a:rPr>
              <a:t>Солнце освещает твои нежные лепестки.</a:t>
            </a:r>
            <a:endParaRPr lang="ru-RU" sz="5100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5100" b="1" kern="1400" dirty="0">
                <a:solidFill>
                  <a:srgbClr val="000000"/>
                </a:solidFill>
                <a:latin typeface="Gabriola" pitchFamily="82" charset="0"/>
              </a:rPr>
              <a:t>Ты царственно, как королева!</a:t>
            </a:r>
            <a:endParaRPr lang="ru-RU" sz="5100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endParaRPr lang="ru-RU" sz="5100" kern="1400" dirty="0">
              <a:solidFill>
                <a:srgbClr val="000000"/>
              </a:solidFill>
              <a:latin typeface="Gabriola" pitchFamily="82" charset="0"/>
            </a:endParaRPr>
          </a:p>
          <a:p>
            <a:endParaRPr lang="ru-RU" dirty="0">
              <a:latin typeface="Gabriola" pitchFamily="8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5825" y="404664"/>
            <a:ext cx="5718175" cy="4286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3330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157192"/>
            <a:ext cx="3456384" cy="792088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Пришла весна!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64704"/>
            <a:ext cx="2420888" cy="4248472"/>
          </a:xfrm>
        </p:spPr>
        <p:txBody>
          <a:bodyPr>
            <a:normAutofit fontScale="70000" lnSpcReduction="20000"/>
          </a:bodyPr>
          <a:lstStyle/>
          <a:p>
            <a:pPr marL="320040" lvl="1" indent="0" algn="ctr">
              <a:spcBef>
                <a:spcPts val="0"/>
              </a:spcBef>
              <a:spcAft>
                <a:spcPts val="500"/>
              </a:spcAft>
            </a:pPr>
            <a:r>
              <a:rPr lang="ru-RU" sz="2800" b="1" kern="1400" dirty="0">
                <a:solidFill>
                  <a:srgbClr val="000000"/>
                </a:solidFill>
                <a:latin typeface="Gabriola" pitchFamily="82" charset="0"/>
              </a:rPr>
              <a:t>Рыхлый снег на пустых дорожках.</a:t>
            </a:r>
            <a:endParaRPr lang="ru-RU" sz="2800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2800" b="1" kern="1400" dirty="0">
                <a:solidFill>
                  <a:srgbClr val="000000"/>
                </a:solidFill>
                <a:latin typeface="Gabriola" pitchFamily="82" charset="0"/>
              </a:rPr>
              <a:t>Лес веселеет, пришла весна.</a:t>
            </a:r>
            <a:endParaRPr lang="ru-RU" sz="2800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2800" b="1" kern="1400" dirty="0">
                <a:solidFill>
                  <a:srgbClr val="000000"/>
                </a:solidFill>
                <a:latin typeface="Gabriola" pitchFamily="82" charset="0"/>
              </a:rPr>
              <a:t>Скоро снег растает, птицы прилетят,</a:t>
            </a:r>
            <a:endParaRPr lang="ru-RU" sz="2800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2800" b="1" kern="1400" dirty="0">
                <a:solidFill>
                  <a:srgbClr val="000000"/>
                </a:solidFill>
                <a:latin typeface="Gabriola" pitchFamily="82" charset="0"/>
              </a:rPr>
              <a:t>Потому что всё оживает и </a:t>
            </a:r>
            <a:r>
              <a:rPr lang="ru-RU" sz="2800" b="1" kern="1400" dirty="0" smtClean="0">
                <a:solidFill>
                  <a:srgbClr val="000000"/>
                </a:solidFill>
                <a:latin typeface="Gabriola" pitchFamily="82" charset="0"/>
              </a:rPr>
              <a:t>расцветает</a:t>
            </a:r>
            <a:r>
              <a:rPr lang="ru-RU" sz="2800" b="1" kern="1400" dirty="0">
                <a:solidFill>
                  <a:srgbClr val="000000"/>
                </a:solidFill>
                <a:latin typeface="Gabriola" pitchFamily="82" charset="0"/>
              </a:rPr>
              <a:t>,</a:t>
            </a:r>
            <a:endParaRPr lang="ru-RU" sz="2800" kern="1400" dirty="0">
              <a:solidFill>
                <a:srgbClr val="666600"/>
              </a:solidFill>
              <a:latin typeface="Gabriola" pitchFamily="82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500"/>
              </a:spcAft>
            </a:pPr>
            <a:r>
              <a:rPr lang="ru-RU" sz="2800" b="1" kern="1400" dirty="0">
                <a:solidFill>
                  <a:srgbClr val="000000"/>
                </a:solidFill>
                <a:latin typeface="Gabriola" pitchFamily="82" charset="0"/>
              </a:rPr>
              <a:t>Потому что пришла весна</a:t>
            </a:r>
            <a:r>
              <a:rPr lang="ru-RU" sz="2800" kern="1400" dirty="0">
                <a:solidFill>
                  <a:srgbClr val="666600"/>
                </a:solidFill>
                <a:latin typeface="Gabriola" pitchFamily="82" charset="0"/>
              </a:rPr>
              <a:t>!</a:t>
            </a:r>
          </a:p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800" kern="1400" dirty="0">
                <a:solidFill>
                  <a:srgbClr val="000000"/>
                </a:solidFill>
                <a:latin typeface="Gabriola" pitchFamily="82" charset="0"/>
              </a:rPr>
              <a:t> </a:t>
            </a:r>
          </a:p>
          <a:p>
            <a:endParaRPr lang="ru-RU" sz="2800" dirty="0">
              <a:latin typeface="Gabriola" pitchFamily="8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97899">
            <a:off x="5983088" y="379958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93577">
            <a:off x="4294406" y="2916192"/>
            <a:ext cx="2143125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31183">
            <a:off x="6776793" y="3022349"/>
            <a:ext cx="2168078" cy="2892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07231">
            <a:off x="3194250" y="-137581"/>
            <a:ext cx="4070581" cy="3052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907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</TotalTime>
  <Words>170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Здесь сердцу милый край </vt:lpstr>
      <vt:lpstr>Мои наблюдения</vt:lpstr>
      <vt:lpstr>Небо и ветер</vt:lpstr>
      <vt:lpstr>Царственное небо </vt:lpstr>
      <vt:lpstr>Пришла весна!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Здесь сердцу милый край </dc:title>
  <dc:creator>Admin</dc:creator>
  <cp:lastModifiedBy>Admin</cp:lastModifiedBy>
  <cp:revision>10</cp:revision>
  <dcterms:created xsi:type="dcterms:W3CDTF">2012-08-16T20:19:40Z</dcterms:created>
  <dcterms:modified xsi:type="dcterms:W3CDTF">2013-03-28T17:23:01Z</dcterms:modified>
</cp:coreProperties>
</file>